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3" r:id="rId1"/>
  </p:sldMasterIdLst>
  <p:notesMasterIdLst>
    <p:notesMasterId r:id="rId21"/>
  </p:notesMasterIdLst>
  <p:sldIdLst>
    <p:sldId id="256" r:id="rId2"/>
    <p:sldId id="258" r:id="rId3"/>
    <p:sldId id="257" r:id="rId4"/>
    <p:sldId id="261" r:id="rId5"/>
    <p:sldId id="259" r:id="rId6"/>
    <p:sldId id="262" r:id="rId7"/>
    <p:sldId id="260" r:id="rId8"/>
    <p:sldId id="263" r:id="rId9"/>
    <p:sldId id="265" r:id="rId10"/>
    <p:sldId id="264" r:id="rId11"/>
    <p:sldId id="266" r:id="rId12"/>
    <p:sldId id="270" r:id="rId13"/>
    <p:sldId id="268" r:id="rId14"/>
    <p:sldId id="287" r:id="rId15"/>
    <p:sldId id="276" r:id="rId16"/>
    <p:sldId id="284" r:id="rId17"/>
    <p:sldId id="274" r:id="rId18"/>
    <p:sldId id="285" r:id="rId19"/>
    <p:sldId id="279"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33356B19-3285-4EE5-B45F-47FAFF39347C}">
          <p14:sldIdLst>
            <p14:sldId id="256"/>
            <p14:sldId id="258"/>
            <p14:sldId id="257"/>
            <p14:sldId id="261"/>
            <p14:sldId id="259"/>
            <p14:sldId id="262"/>
            <p14:sldId id="260"/>
            <p14:sldId id="263"/>
            <p14:sldId id="265"/>
            <p14:sldId id="264"/>
            <p14:sldId id="266"/>
          </p14:sldIdLst>
        </p14:section>
        <p14:section name="Раздел без заголовка" id="{0440BFC7-69E8-45F2-B6A9-6E464672239C}">
          <p14:sldIdLst>
            <p14:sldId id="270"/>
            <p14:sldId id="268"/>
            <p14:sldId id="287"/>
            <p14:sldId id="276"/>
            <p14:sldId id="284"/>
            <p14:sldId id="274"/>
            <p14:sldId id="285"/>
            <p14:sldId id="279"/>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B45D244-2CC3-6E94-07DB-2E055C418DE7}" name="ge sca" initials="gs" userId="3ace0c1550d11678"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AKA" initials="M" lastIdx="1" clrIdx="0">
    <p:extLst>
      <p:ext uri="{19B8F6BF-5375-455C-9EA6-DF929625EA0E}">
        <p15:presenceInfo xmlns:p15="http://schemas.microsoft.com/office/powerpoint/2012/main" userId="MAK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CA4E009-02E5-448F-B5B7-76939CE7552C}" v="200" dt="2023-02-06T11:46:28.46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39" autoAdjust="0"/>
    <p:restoredTop sz="91784" autoAdjust="0"/>
  </p:normalViewPr>
  <p:slideViewPr>
    <p:cSldViewPr snapToGrid="0">
      <p:cViewPr varScale="1">
        <p:scale>
          <a:sx n="70" d="100"/>
          <a:sy n="70" d="100"/>
        </p:scale>
        <p:origin x="834"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8/10/relationships/authors" Targe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_____Microsoft_Excel.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72682702990765"/>
          <c:y val="0.13327012437368882"/>
          <c:w val="0.49874638716363112"/>
          <c:h val="0.72906383176911105"/>
        </c:manualLayout>
      </c:layout>
      <c:pieChart>
        <c:varyColors val="1"/>
        <c:ser>
          <c:idx val="0"/>
          <c:order val="0"/>
          <c:tx>
            <c:strRef>
              <c:f>Лист1!$B$1</c:f>
              <c:strCache>
                <c:ptCount val="1"/>
                <c:pt idx="0">
                  <c:v>Продажи</c:v>
                </c:pt>
              </c:strCache>
            </c:strRef>
          </c:tx>
          <c:dPt>
            <c:idx val="0"/>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35CC-41CA-8C91-F8949E8604F8}"/>
              </c:ext>
            </c:extLst>
          </c:dPt>
          <c:dPt>
            <c:idx val="1"/>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35CC-41CA-8C91-F8949E8604F8}"/>
              </c:ext>
            </c:extLst>
          </c:dPt>
          <c:dLbls>
            <c:spPr>
              <a:pattFill prst="pct75">
                <a:fgClr>
                  <a:prstClr val="black">
                    <a:lumMod val="75000"/>
                    <a:lumOff val="25000"/>
                  </a:prstClr>
                </a:fgClr>
                <a:bgClr>
                  <a:prstClr val="black">
                    <a:lumMod val="65000"/>
                    <a:lumOff val="35000"/>
                  </a:prst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layout/>
              </c:ext>
            </c:extLst>
          </c:dLbls>
          <c:cat>
            <c:strRef>
              <c:f>Лист1!$A$2:$A$3</c:f>
              <c:strCache>
                <c:ptCount val="2"/>
                <c:pt idx="0">
                  <c:v>შესრულდა</c:v>
                </c:pt>
                <c:pt idx="1">
                  <c:v>შესრულების პროცესშია</c:v>
                </c:pt>
              </c:strCache>
            </c:strRef>
          </c:cat>
          <c:val>
            <c:numRef>
              <c:f>Лист1!$B$2:$B$3</c:f>
              <c:numCache>
                <c:formatCode>General</c:formatCode>
                <c:ptCount val="2"/>
                <c:pt idx="0">
                  <c:v>33</c:v>
                </c:pt>
                <c:pt idx="1">
                  <c:v>1</c:v>
                </c:pt>
              </c:numCache>
            </c:numRef>
          </c:val>
          <c:extLst>
            <c:ext xmlns:c16="http://schemas.microsoft.com/office/drawing/2014/chart" uri="{C3380CC4-5D6E-409C-BE32-E72D297353CC}">
              <c16:uniqueId val="{00000000-3E80-41DA-81EC-35AF908025D7}"/>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r"/>
      <c:layout/>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diagrams/_rels/drawing10.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4616648-127B-406C-A4EE-40CC09D77B84}"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B63F8F06-2328-46F6-8058-EA9CF999F2D6}">
      <dgm:prSet custT="1"/>
      <dgm:spPr/>
      <dgm:t>
        <a:bodyPr/>
        <a:lstStyle/>
        <a:p>
          <a:r>
            <a:rPr lang="ru-RU" sz="1600" b="1"/>
            <a:t>კანონშემოქმედებითი </a:t>
          </a:r>
          <a:r>
            <a:rPr lang="ru-RU" sz="1600" b="1" err="1"/>
            <a:t>საქმიანობის</a:t>
          </a:r>
          <a:r>
            <a:rPr lang="ru-RU" sz="1600" b="1"/>
            <a:t> გაუმჯობესებ</a:t>
          </a:r>
          <a:r>
            <a:rPr lang="ka-GE" sz="1600" b="1" dirty="0"/>
            <a:t>ა</a:t>
          </a:r>
          <a:endParaRPr lang="en-US" sz="1600"/>
        </a:p>
      </dgm:t>
    </dgm:pt>
    <dgm:pt modelId="{103EF2DE-9D3F-4845-8DAF-088FBA220BAE}" type="parTrans" cxnId="{D67C1E90-27B0-45C9-97D6-FC0E6473B458}">
      <dgm:prSet/>
      <dgm:spPr/>
      <dgm:t>
        <a:bodyPr/>
        <a:lstStyle/>
        <a:p>
          <a:endParaRPr lang="en-US"/>
        </a:p>
      </dgm:t>
    </dgm:pt>
    <dgm:pt modelId="{31706D3B-206C-4B99-A79E-D6423DA7FBC0}" type="sibTrans" cxnId="{D67C1E90-27B0-45C9-97D6-FC0E6473B458}">
      <dgm:prSet/>
      <dgm:spPr/>
      <dgm:t>
        <a:bodyPr/>
        <a:lstStyle/>
        <a:p>
          <a:endParaRPr lang="en-US"/>
        </a:p>
      </dgm:t>
    </dgm:pt>
    <dgm:pt modelId="{D30BA5D0-5CB1-4278-9125-0B47B0E9447E}">
      <dgm:prSet custT="1"/>
      <dgm:spPr/>
      <dgm:t>
        <a:bodyPr/>
        <a:lstStyle/>
        <a:p>
          <a:r>
            <a:rPr lang="ru-RU" sz="1600" b="1" dirty="0" err="1"/>
            <a:t>საზედამხედველო</a:t>
          </a:r>
          <a:r>
            <a:rPr lang="ru-RU" sz="1600" b="1" dirty="0"/>
            <a:t>/</a:t>
          </a:r>
          <a:r>
            <a:rPr lang="ru-RU" sz="1600" b="1" dirty="0" err="1"/>
            <a:t>საკონტროლო</a:t>
          </a:r>
          <a:r>
            <a:rPr lang="ru-RU" sz="1600" b="1" dirty="0"/>
            <a:t> </a:t>
          </a:r>
          <a:r>
            <a:rPr lang="ru-RU" sz="1600" b="1" dirty="0" err="1"/>
            <a:t>სა</a:t>
          </a:r>
          <a:r>
            <a:rPr lang="ka-GE" sz="1600" b="1" dirty="0"/>
            <a:t>ქ</a:t>
          </a:r>
          <a:r>
            <a:rPr lang="ru-RU" sz="1600" b="1" dirty="0" err="1"/>
            <a:t>მიანობის</a:t>
          </a:r>
          <a:r>
            <a:rPr lang="ru-RU" sz="1600" b="1" dirty="0"/>
            <a:t> </a:t>
          </a:r>
          <a:r>
            <a:rPr lang="ru-RU" sz="1600" b="1" dirty="0" err="1"/>
            <a:t>გაძლიერება</a:t>
          </a:r>
          <a:endParaRPr lang="en-US" sz="1600" dirty="0"/>
        </a:p>
      </dgm:t>
    </dgm:pt>
    <dgm:pt modelId="{0994DC30-7479-4651-81E3-E7FDDE177CD3}" type="parTrans" cxnId="{DC6E3B19-8C0E-4D15-B27D-55EB6FCA8464}">
      <dgm:prSet/>
      <dgm:spPr/>
      <dgm:t>
        <a:bodyPr/>
        <a:lstStyle/>
        <a:p>
          <a:endParaRPr lang="en-US"/>
        </a:p>
      </dgm:t>
    </dgm:pt>
    <dgm:pt modelId="{2AB03AB5-F4BD-43DD-A794-CF9C79B16F86}" type="sibTrans" cxnId="{DC6E3B19-8C0E-4D15-B27D-55EB6FCA8464}">
      <dgm:prSet/>
      <dgm:spPr/>
      <dgm:t>
        <a:bodyPr/>
        <a:lstStyle/>
        <a:p>
          <a:endParaRPr lang="en-US"/>
        </a:p>
      </dgm:t>
    </dgm:pt>
    <dgm:pt modelId="{630E0A55-F72F-4211-9ADA-57D5F91A30D1}">
      <dgm:prSet custT="1"/>
      <dgm:spPr/>
      <dgm:t>
        <a:bodyPr/>
        <a:lstStyle/>
        <a:p>
          <a:r>
            <a:rPr lang="ru-RU" sz="1600" b="1" dirty="0" err="1"/>
            <a:t>საზოგადოებასთან</a:t>
          </a:r>
          <a:r>
            <a:rPr lang="ru-RU" sz="1600" b="1" dirty="0"/>
            <a:t> </a:t>
          </a:r>
          <a:r>
            <a:rPr lang="ru-RU" sz="1600" b="1" dirty="0" err="1"/>
            <a:t>ეფექტიანი</a:t>
          </a:r>
          <a:r>
            <a:rPr lang="ru-RU" sz="1600" b="1" dirty="0"/>
            <a:t> </a:t>
          </a:r>
          <a:r>
            <a:rPr lang="ru-RU" sz="1600" b="1" dirty="0" err="1"/>
            <a:t>კომუნიკაცია</a:t>
          </a:r>
          <a:r>
            <a:rPr lang="ru-RU" sz="1600" b="1" dirty="0"/>
            <a:t> </a:t>
          </a:r>
          <a:r>
            <a:rPr lang="ru-RU" sz="1600" b="1" dirty="0" err="1"/>
            <a:t>და</a:t>
          </a:r>
          <a:r>
            <a:rPr lang="ru-RU" sz="1600" b="1" dirty="0"/>
            <a:t> </a:t>
          </a:r>
          <a:r>
            <a:rPr lang="ru-RU" sz="1600" b="1" dirty="0" err="1"/>
            <a:t>ანგარიშვალდებულების</a:t>
          </a:r>
          <a:r>
            <a:rPr lang="ru-RU" sz="1600" b="1" dirty="0"/>
            <a:t> </a:t>
          </a:r>
          <a:r>
            <a:rPr lang="ru-RU" sz="1600" b="1" dirty="0" err="1"/>
            <a:t>უზრუნველყოფა</a:t>
          </a:r>
          <a:endParaRPr lang="en-US" sz="1600" dirty="0"/>
        </a:p>
      </dgm:t>
    </dgm:pt>
    <dgm:pt modelId="{965820C8-1D30-4949-86BB-4264E311099D}" type="parTrans" cxnId="{352DB584-F562-494C-BC94-3DBCC959B7C4}">
      <dgm:prSet/>
      <dgm:spPr/>
      <dgm:t>
        <a:bodyPr/>
        <a:lstStyle/>
        <a:p>
          <a:endParaRPr lang="en-US"/>
        </a:p>
      </dgm:t>
    </dgm:pt>
    <dgm:pt modelId="{90070CF1-7E2B-4EC9-A53B-59BE31FB1590}" type="sibTrans" cxnId="{352DB584-F562-494C-BC94-3DBCC959B7C4}">
      <dgm:prSet/>
      <dgm:spPr/>
      <dgm:t>
        <a:bodyPr/>
        <a:lstStyle/>
        <a:p>
          <a:endParaRPr lang="en-US"/>
        </a:p>
      </dgm:t>
    </dgm:pt>
    <dgm:pt modelId="{94F0BBB6-D1A5-4CFD-8841-887528ED84A8}">
      <dgm:prSet custT="1"/>
      <dgm:spPr/>
      <dgm:t>
        <a:bodyPr/>
        <a:lstStyle/>
        <a:p>
          <a:r>
            <a:rPr lang="ru-RU" sz="1600" b="1" dirty="0" err="1"/>
            <a:t>კომიტეტის</a:t>
          </a:r>
          <a:r>
            <a:rPr lang="ru-RU" sz="1600" b="1" dirty="0"/>
            <a:t> </a:t>
          </a:r>
          <a:r>
            <a:rPr lang="ru-RU" sz="1600" b="1" dirty="0" err="1"/>
            <a:t>ორგანიზაციული</a:t>
          </a:r>
          <a:r>
            <a:rPr lang="ru-RU" sz="1600" b="1" dirty="0"/>
            <a:t> </a:t>
          </a:r>
          <a:r>
            <a:rPr lang="ru-RU" sz="1600" b="1" dirty="0" err="1"/>
            <a:t>შესაძლებლობების</a:t>
          </a:r>
          <a:r>
            <a:rPr lang="ru-RU" sz="1600" b="1" dirty="0"/>
            <a:t> </a:t>
          </a:r>
          <a:r>
            <a:rPr lang="ru-RU" sz="1600" b="1" dirty="0" err="1"/>
            <a:t>გაძლიერება</a:t>
          </a:r>
          <a:endParaRPr lang="en-US" sz="1600" dirty="0"/>
        </a:p>
      </dgm:t>
    </dgm:pt>
    <dgm:pt modelId="{CC90E58E-F5A7-4ACA-A891-E6A5069B56E1}" type="parTrans" cxnId="{0629DD9B-ED05-4605-98CD-02A87504B4F7}">
      <dgm:prSet/>
      <dgm:spPr/>
      <dgm:t>
        <a:bodyPr/>
        <a:lstStyle/>
        <a:p>
          <a:endParaRPr lang="en-US"/>
        </a:p>
      </dgm:t>
    </dgm:pt>
    <dgm:pt modelId="{7A3D49FC-A2D9-4B5F-B038-EDDB9E8EF2FD}" type="sibTrans" cxnId="{0629DD9B-ED05-4605-98CD-02A87504B4F7}">
      <dgm:prSet/>
      <dgm:spPr/>
      <dgm:t>
        <a:bodyPr/>
        <a:lstStyle/>
        <a:p>
          <a:endParaRPr lang="en-US"/>
        </a:p>
      </dgm:t>
    </dgm:pt>
    <dgm:pt modelId="{DEB6E8CC-1D47-4877-872D-2EC9F97C4585}" type="pres">
      <dgm:prSet presAssocID="{04616648-127B-406C-A4EE-40CC09D77B84}" presName="hierChild1" presStyleCnt="0">
        <dgm:presLayoutVars>
          <dgm:chPref val="1"/>
          <dgm:dir/>
          <dgm:animOne val="branch"/>
          <dgm:animLvl val="lvl"/>
          <dgm:resizeHandles/>
        </dgm:presLayoutVars>
      </dgm:prSet>
      <dgm:spPr/>
      <dgm:t>
        <a:bodyPr/>
        <a:lstStyle/>
        <a:p>
          <a:endParaRPr lang="ru-RU"/>
        </a:p>
      </dgm:t>
    </dgm:pt>
    <dgm:pt modelId="{57BBC5EA-E416-4F8D-82C2-18BE9911EF40}" type="pres">
      <dgm:prSet presAssocID="{B63F8F06-2328-46F6-8058-EA9CF999F2D6}" presName="hierRoot1" presStyleCnt="0"/>
      <dgm:spPr/>
    </dgm:pt>
    <dgm:pt modelId="{B5DB2409-A5D9-499E-A175-CBE18B91E4D2}" type="pres">
      <dgm:prSet presAssocID="{B63F8F06-2328-46F6-8058-EA9CF999F2D6}" presName="composite" presStyleCnt="0"/>
      <dgm:spPr/>
    </dgm:pt>
    <dgm:pt modelId="{5D39DDA6-9F5C-4021-AC82-E544430A55FA}" type="pres">
      <dgm:prSet presAssocID="{B63F8F06-2328-46F6-8058-EA9CF999F2D6}" presName="background" presStyleLbl="node0" presStyleIdx="0" presStyleCnt="4"/>
      <dgm:spPr>
        <a:solidFill>
          <a:schemeClr val="accent3">
            <a:lumMod val="75000"/>
          </a:schemeClr>
        </a:solidFill>
      </dgm:spPr>
      <dgm:t>
        <a:bodyPr/>
        <a:lstStyle/>
        <a:p>
          <a:endParaRPr lang="ru-RU"/>
        </a:p>
      </dgm:t>
    </dgm:pt>
    <dgm:pt modelId="{F78A5021-AD94-47F3-9D37-A28706D30310}" type="pres">
      <dgm:prSet presAssocID="{B63F8F06-2328-46F6-8058-EA9CF999F2D6}" presName="text" presStyleLbl="fgAcc0" presStyleIdx="0" presStyleCnt="4" custScaleX="109207" custScaleY="102619">
        <dgm:presLayoutVars>
          <dgm:chPref val="3"/>
        </dgm:presLayoutVars>
      </dgm:prSet>
      <dgm:spPr/>
      <dgm:t>
        <a:bodyPr/>
        <a:lstStyle/>
        <a:p>
          <a:endParaRPr lang="ru-RU"/>
        </a:p>
      </dgm:t>
    </dgm:pt>
    <dgm:pt modelId="{8889346B-5A2B-4126-9C51-64BAB8A10229}" type="pres">
      <dgm:prSet presAssocID="{B63F8F06-2328-46F6-8058-EA9CF999F2D6}" presName="hierChild2" presStyleCnt="0"/>
      <dgm:spPr/>
    </dgm:pt>
    <dgm:pt modelId="{D9FAD382-95E9-46BD-91F8-412E9321742A}" type="pres">
      <dgm:prSet presAssocID="{D30BA5D0-5CB1-4278-9125-0B47B0E9447E}" presName="hierRoot1" presStyleCnt="0"/>
      <dgm:spPr/>
    </dgm:pt>
    <dgm:pt modelId="{22C112D0-D7E7-4200-9269-EE4DD01D41F9}" type="pres">
      <dgm:prSet presAssocID="{D30BA5D0-5CB1-4278-9125-0B47B0E9447E}" presName="composite" presStyleCnt="0"/>
      <dgm:spPr/>
    </dgm:pt>
    <dgm:pt modelId="{A38DC208-C2DE-4E6F-AB9B-77508166FD25}" type="pres">
      <dgm:prSet presAssocID="{D30BA5D0-5CB1-4278-9125-0B47B0E9447E}" presName="background" presStyleLbl="node0" presStyleIdx="1" presStyleCnt="4"/>
      <dgm:spPr>
        <a:solidFill>
          <a:schemeClr val="accent3">
            <a:lumMod val="60000"/>
            <a:lumOff val="40000"/>
          </a:schemeClr>
        </a:solidFill>
      </dgm:spPr>
      <dgm:t>
        <a:bodyPr/>
        <a:lstStyle/>
        <a:p>
          <a:endParaRPr lang="ru-RU"/>
        </a:p>
      </dgm:t>
    </dgm:pt>
    <dgm:pt modelId="{CB7CA363-2814-4586-9D03-E68DE78EBC0F}" type="pres">
      <dgm:prSet presAssocID="{D30BA5D0-5CB1-4278-9125-0B47B0E9447E}" presName="text" presStyleLbl="fgAcc0" presStyleIdx="1" presStyleCnt="4" custScaleX="140596" custScaleY="111089">
        <dgm:presLayoutVars>
          <dgm:chPref val="3"/>
        </dgm:presLayoutVars>
      </dgm:prSet>
      <dgm:spPr/>
      <dgm:t>
        <a:bodyPr/>
        <a:lstStyle/>
        <a:p>
          <a:endParaRPr lang="ru-RU"/>
        </a:p>
      </dgm:t>
    </dgm:pt>
    <dgm:pt modelId="{1333930C-0FD2-42DB-8516-A5DAF8CEF67C}" type="pres">
      <dgm:prSet presAssocID="{D30BA5D0-5CB1-4278-9125-0B47B0E9447E}" presName="hierChild2" presStyleCnt="0"/>
      <dgm:spPr/>
    </dgm:pt>
    <dgm:pt modelId="{DCE41157-BA68-476E-86E0-A0B9AFE5E7AE}" type="pres">
      <dgm:prSet presAssocID="{630E0A55-F72F-4211-9ADA-57D5F91A30D1}" presName="hierRoot1" presStyleCnt="0"/>
      <dgm:spPr/>
    </dgm:pt>
    <dgm:pt modelId="{BE66F2BD-910C-4E38-976F-1A3B0F14E06D}" type="pres">
      <dgm:prSet presAssocID="{630E0A55-F72F-4211-9ADA-57D5F91A30D1}" presName="composite" presStyleCnt="0"/>
      <dgm:spPr/>
    </dgm:pt>
    <dgm:pt modelId="{70B6F8CE-947E-4947-BB60-519C4B4A5586}" type="pres">
      <dgm:prSet presAssocID="{630E0A55-F72F-4211-9ADA-57D5F91A30D1}" presName="background" presStyleLbl="node0" presStyleIdx="2" presStyleCnt="4"/>
      <dgm:spPr>
        <a:solidFill>
          <a:schemeClr val="accent3"/>
        </a:solidFill>
        <a:ln>
          <a:solidFill>
            <a:schemeClr val="accent3">
              <a:lumMod val="50000"/>
            </a:schemeClr>
          </a:solidFill>
        </a:ln>
      </dgm:spPr>
      <dgm:t>
        <a:bodyPr/>
        <a:lstStyle/>
        <a:p>
          <a:endParaRPr lang="ru-RU"/>
        </a:p>
      </dgm:t>
    </dgm:pt>
    <dgm:pt modelId="{D98C2A6A-E672-410C-ACB0-6DED06AE3960}" type="pres">
      <dgm:prSet presAssocID="{630E0A55-F72F-4211-9ADA-57D5F91A30D1}" presName="text" presStyleLbl="fgAcc0" presStyleIdx="2" presStyleCnt="4" custScaleX="141250" custScaleY="106672">
        <dgm:presLayoutVars>
          <dgm:chPref val="3"/>
        </dgm:presLayoutVars>
      </dgm:prSet>
      <dgm:spPr/>
      <dgm:t>
        <a:bodyPr/>
        <a:lstStyle/>
        <a:p>
          <a:endParaRPr lang="ru-RU"/>
        </a:p>
      </dgm:t>
    </dgm:pt>
    <dgm:pt modelId="{CE87206F-4D3C-4228-ACC6-BB88ECE5096F}" type="pres">
      <dgm:prSet presAssocID="{630E0A55-F72F-4211-9ADA-57D5F91A30D1}" presName="hierChild2" presStyleCnt="0"/>
      <dgm:spPr/>
    </dgm:pt>
    <dgm:pt modelId="{6D39A85D-FA62-4E7F-8F09-7DDEFAB7AD74}" type="pres">
      <dgm:prSet presAssocID="{94F0BBB6-D1A5-4CFD-8841-887528ED84A8}" presName="hierRoot1" presStyleCnt="0"/>
      <dgm:spPr/>
    </dgm:pt>
    <dgm:pt modelId="{81A3FC60-8BA4-44D5-B816-439346B78027}" type="pres">
      <dgm:prSet presAssocID="{94F0BBB6-D1A5-4CFD-8841-887528ED84A8}" presName="composite" presStyleCnt="0"/>
      <dgm:spPr/>
    </dgm:pt>
    <dgm:pt modelId="{FA55A886-2DBA-49FE-92A4-9482DE8F151D}" type="pres">
      <dgm:prSet presAssocID="{94F0BBB6-D1A5-4CFD-8841-887528ED84A8}" presName="background" presStyleLbl="node0" presStyleIdx="3" presStyleCnt="4"/>
      <dgm:spPr>
        <a:solidFill>
          <a:schemeClr val="accent3">
            <a:lumMod val="60000"/>
            <a:lumOff val="40000"/>
          </a:schemeClr>
        </a:solidFill>
      </dgm:spPr>
      <dgm:t>
        <a:bodyPr/>
        <a:lstStyle/>
        <a:p>
          <a:endParaRPr lang="ru-RU"/>
        </a:p>
      </dgm:t>
    </dgm:pt>
    <dgm:pt modelId="{CAF6095A-0C8A-407F-A403-820B3563B7B5}" type="pres">
      <dgm:prSet presAssocID="{94F0BBB6-D1A5-4CFD-8841-887528ED84A8}" presName="text" presStyleLbl="fgAcc0" presStyleIdx="3" presStyleCnt="4" custScaleX="97068" custScaleY="93486">
        <dgm:presLayoutVars>
          <dgm:chPref val="3"/>
        </dgm:presLayoutVars>
      </dgm:prSet>
      <dgm:spPr/>
      <dgm:t>
        <a:bodyPr/>
        <a:lstStyle/>
        <a:p>
          <a:endParaRPr lang="ru-RU"/>
        </a:p>
      </dgm:t>
    </dgm:pt>
    <dgm:pt modelId="{9AB22D0E-33DD-443F-9BB3-23D7ABD8BB53}" type="pres">
      <dgm:prSet presAssocID="{94F0BBB6-D1A5-4CFD-8841-887528ED84A8}" presName="hierChild2" presStyleCnt="0"/>
      <dgm:spPr/>
    </dgm:pt>
  </dgm:ptLst>
  <dgm:cxnLst>
    <dgm:cxn modelId="{0629DD9B-ED05-4605-98CD-02A87504B4F7}" srcId="{04616648-127B-406C-A4EE-40CC09D77B84}" destId="{94F0BBB6-D1A5-4CFD-8841-887528ED84A8}" srcOrd="3" destOrd="0" parTransId="{CC90E58E-F5A7-4ACA-A891-E6A5069B56E1}" sibTransId="{7A3D49FC-A2D9-4B5F-B038-EDDB9E8EF2FD}"/>
    <dgm:cxn modelId="{E50AFFF1-3CD8-4446-8C06-778565765415}" type="presOf" srcId="{94F0BBB6-D1A5-4CFD-8841-887528ED84A8}" destId="{CAF6095A-0C8A-407F-A403-820B3563B7B5}" srcOrd="0" destOrd="0" presId="urn:microsoft.com/office/officeart/2005/8/layout/hierarchy1"/>
    <dgm:cxn modelId="{DC6E3B19-8C0E-4D15-B27D-55EB6FCA8464}" srcId="{04616648-127B-406C-A4EE-40CC09D77B84}" destId="{D30BA5D0-5CB1-4278-9125-0B47B0E9447E}" srcOrd="1" destOrd="0" parTransId="{0994DC30-7479-4651-81E3-E7FDDE177CD3}" sibTransId="{2AB03AB5-F4BD-43DD-A794-CF9C79B16F86}"/>
    <dgm:cxn modelId="{07E8E241-E917-4260-91DE-6639D970DD58}" type="presOf" srcId="{630E0A55-F72F-4211-9ADA-57D5F91A30D1}" destId="{D98C2A6A-E672-410C-ACB0-6DED06AE3960}" srcOrd="0" destOrd="0" presId="urn:microsoft.com/office/officeart/2005/8/layout/hierarchy1"/>
    <dgm:cxn modelId="{5F6D41B0-3A79-4106-BD3D-3C7273314732}" type="presOf" srcId="{04616648-127B-406C-A4EE-40CC09D77B84}" destId="{DEB6E8CC-1D47-4877-872D-2EC9F97C4585}" srcOrd="0" destOrd="0" presId="urn:microsoft.com/office/officeart/2005/8/layout/hierarchy1"/>
    <dgm:cxn modelId="{74574FA1-C023-407C-B85F-9569EEB247FE}" type="presOf" srcId="{B63F8F06-2328-46F6-8058-EA9CF999F2D6}" destId="{F78A5021-AD94-47F3-9D37-A28706D30310}" srcOrd="0" destOrd="0" presId="urn:microsoft.com/office/officeart/2005/8/layout/hierarchy1"/>
    <dgm:cxn modelId="{EA46EC6F-BCB6-4A5E-925A-92A5910C6C7E}" type="presOf" srcId="{D30BA5D0-5CB1-4278-9125-0B47B0E9447E}" destId="{CB7CA363-2814-4586-9D03-E68DE78EBC0F}" srcOrd="0" destOrd="0" presId="urn:microsoft.com/office/officeart/2005/8/layout/hierarchy1"/>
    <dgm:cxn modelId="{D67C1E90-27B0-45C9-97D6-FC0E6473B458}" srcId="{04616648-127B-406C-A4EE-40CC09D77B84}" destId="{B63F8F06-2328-46F6-8058-EA9CF999F2D6}" srcOrd="0" destOrd="0" parTransId="{103EF2DE-9D3F-4845-8DAF-088FBA220BAE}" sibTransId="{31706D3B-206C-4B99-A79E-D6423DA7FBC0}"/>
    <dgm:cxn modelId="{352DB584-F562-494C-BC94-3DBCC959B7C4}" srcId="{04616648-127B-406C-A4EE-40CC09D77B84}" destId="{630E0A55-F72F-4211-9ADA-57D5F91A30D1}" srcOrd="2" destOrd="0" parTransId="{965820C8-1D30-4949-86BB-4264E311099D}" sibTransId="{90070CF1-7E2B-4EC9-A53B-59BE31FB1590}"/>
    <dgm:cxn modelId="{BBF0BF3A-CC58-42BF-A826-DA5216208044}" type="presParOf" srcId="{DEB6E8CC-1D47-4877-872D-2EC9F97C4585}" destId="{57BBC5EA-E416-4F8D-82C2-18BE9911EF40}" srcOrd="0" destOrd="0" presId="urn:microsoft.com/office/officeart/2005/8/layout/hierarchy1"/>
    <dgm:cxn modelId="{10B4295B-6C67-4705-9280-06D89410B8C7}" type="presParOf" srcId="{57BBC5EA-E416-4F8D-82C2-18BE9911EF40}" destId="{B5DB2409-A5D9-499E-A175-CBE18B91E4D2}" srcOrd="0" destOrd="0" presId="urn:microsoft.com/office/officeart/2005/8/layout/hierarchy1"/>
    <dgm:cxn modelId="{6B0F605E-4256-47AF-9799-0690B677F674}" type="presParOf" srcId="{B5DB2409-A5D9-499E-A175-CBE18B91E4D2}" destId="{5D39DDA6-9F5C-4021-AC82-E544430A55FA}" srcOrd="0" destOrd="0" presId="urn:microsoft.com/office/officeart/2005/8/layout/hierarchy1"/>
    <dgm:cxn modelId="{FADAEF3F-CC8C-4CA4-AD68-35A0563B7571}" type="presParOf" srcId="{B5DB2409-A5D9-499E-A175-CBE18B91E4D2}" destId="{F78A5021-AD94-47F3-9D37-A28706D30310}" srcOrd="1" destOrd="0" presId="urn:microsoft.com/office/officeart/2005/8/layout/hierarchy1"/>
    <dgm:cxn modelId="{8AE5ED80-D0E9-4B6D-AA5C-AFB63BF2BDE7}" type="presParOf" srcId="{57BBC5EA-E416-4F8D-82C2-18BE9911EF40}" destId="{8889346B-5A2B-4126-9C51-64BAB8A10229}" srcOrd="1" destOrd="0" presId="urn:microsoft.com/office/officeart/2005/8/layout/hierarchy1"/>
    <dgm:cxn modelId="{267DC911-0F20-4BA9-82A3-A935706BC9B7}" type="presParOf" srcId="{DEB6E8CC-1D47-4877-872D-2EC9F97C4585}" destId="{D9FAD382-95E9-46BD-91F8-412E9321742A}" srcOrd="1" destOrd="0" presId="urn:microsoft.com/office/officeart/2005/8/layout/hierarchy1"/>
    <dgm:cxn modelId="{7F8FBD20-454E-4F98-8CDB-1DC115FA2DD2}" type="presParOf" srcId="{D9FAD382-95E9-46BD-91F8-412E9321742A}" destId="{22C112D0-D7E7-4200-9269-EE4DD01D41F9}" srcOrd="0" destOrd="0" presId="urn:microsoft.com/office/officeart/2005/8/layout/hierarchy1"/>
    <dgm:cxn modelId="{FED2E152-D22E-4CFD-988D-AACA21DCBE71}" type="presParOf" srcId="{22C112D0-D7E7-4200-9269-EE4DD01D41F9}" destId="{A38DC208-C2DE-4E6F-AB9B-77508166FD25}" srcOrd="0" destOrd="0" presId="urn:microsoft.com/office/officeart/2005/8/layout/hierarchy1"/>
    <dgm:cxn modelId="{443364A1-4CFB-4408-8FE6-E60E24ACE77C}" type="presParOf" srcId="{22C112D0-D7E7-4200-9269-EE4DD01D41F9}" destId="{CB7CA363-2814-4586-9D03-E68DE78EBC0F}" srcOrd="1" destOrd="0" presId="urn:microsoft.com/office/officeart/2005/8/layout/hierarchy1"/>
    <dgm:cxn modelId="{97E218E6-FA28-434A-B64A-EC0F7E2F0A09}" type="presParOf" srcId="{D9FAD382-95E9-46BD-91F8-412E9321742A}" destId="{1333930C-0FD2-42DB-8516-A5DAF8CEF67C}" srcOrd="1" destOrd="0" presId="urn:microsoft.com/office/officeart/2005/8/layout/hierarchy1"/>
    <dgm:cxn modelId="{0957D58A-119D-4474-84F3-3E5CE1E6E859}" type="presParOf" srcId="{DEB6E8CC-1D47-4877-872D-2EC9F97C4585}" destId="{DCE41157-BA68-476E-86E0-A0B9AFE5E7AE}" srcOrd="2" destOrd="0" presId="urn:microsoft.com/office/officeart/2005/8/layout/hierarchy1"/>
    <dgm:cxn modelId="{DE7658FD-1325-400D-ACAB-44D679B3193F}" type="presParOf" srcId="{DCE41157-BA68-476E-86E0-A0B9AFE5E7AE}" destId="{BE66F2BD-910C-4E38-976F-1A3B0F14E06D}" srcOrd="0" destOrd="0" presId="urn:microsoft.com/office/officeart/2005/8/layout/hierarchy1"/>
    <dgm:cxn modelId="{A13299CE-F33A-4330-A87A-888AA9FA6933}" type="presParOf" srcId="{BE66F2BD-910C-4E38-976F-1A3B0F14E06D}" destId="{70B6F8CE-947E-4947-BB60-519C4B4A5586}" srcOrd="0" destOrd="0" presId="urn:microsoft.com/office/officeart/2005/8/layout/hierarchy1"/>
    <dgm:cxn modelId="{75A9CD08-CF22-46D6-99DF-0406C6B5094B}" type="presParOf" srcId="{BE66F2BD-910C-4E38-976F-1A3B0F14E06D}" destId="{D98C2A6A-E672-410C-ACB0-6DED06AE3960}" srcOrd="1" destOrd="0" presId="urn:microsoft.com/office/officeart/2005/8/layout/hierarchy1"/>
    <dgm:cxn modelId="{3ADC9E5F-B044-44A9-BF90-3826F5CA1B92}" type="presParOf" srcId="{DCE41157-BA68-476E-86E0-A0B9AFE5E7AE}" destId="{CE87206F-4D3C-4228-ACC6-BB88ECE5096F}" srcOrd="1" destOrd="0" presId="urn:microsoft.com/office/officeart/2005/8/layout/hierarchy1"/>
    <dgm:cxn modelId="{AE47A91B-2B57-4152-B252-0D4F3E5FC2B1}" type="presParOf" srcId="{DEB6E8CC-1D47-4877-872D-2EC9F97C4585}" destId="{6D39A85D-FA62-4E7F-8F09-7DDEFAB7AD74}" srcOrd="3" destOrd="0" presId="urn:microsoft.com/office/officeart/2005/8/layout/hierarchy1"/>
    <dgm:cxn modelId="{78DD52EF-0E9C-4CBE-889E-165D441D4A12}" type="presParOf" srcId="{6D39A85D-FA62-4E7F-8F09-7DDEFAB7AD74}" destId="{81A3FC60-8BA4-44D5-B816-439346B78027}" srcOrd="0" destOrd="0" presId="urn:microsoft.com/office/officeart/2005/8/layout/hierarchy1"/>
    <dgm:cxn modelId="{A7D63383-C95B-467B-A30C-75D495968337}" type="presParOf" srcId="{81A3FC60-8BA4-44D5-B816-439346B78027}" destId="{FA55A886-2DBA-49FE-92A4-9482DE8F151D}" srcOrd="0" destOrd="0" presId="urn:microsoft.com/office/officeart/2005/8/layout/hierarchy1"/>
    <dgm:cxn modelId="{3355FFC6-E81F-4167-8E3B-E18EED89AE18}" type="presParOf" srcId="{81A3FC60-8BA4-44D5-B816-439346B78027}" destId="{CAF6095A-0C8A-407F-A403-820B3563B7B5}" srcOrd="1" destOrd="0" presId="urn:microsoft.com/office/officeart/2005/8/layout/hierarchy1"/>
    <dgm:cxn modelId="{BB5A1B05-36D3-49C5-8D43-07461724841A}" type="presParOf" srcId="{6D39A85D-FA62-4E7F-8F09-7DDEFAB7AD74}" destId="{9AB22D0E-33DD-443F-9BB3-23D7ABD8BB53}"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3B403BA-BAE4-4895-9A1A-B1D2DD496B9E}" type="doc">
      <dgm:prSet loTypeId="urn:microsoft.com/office/officeart/2005/8/layout/matrix1" loCatId="matrix" qsTypeId="urn:microsoft.com/office/officeart/2005/8/quickstyle/3d1" qsCatId="3D" csTypeId="urn:microsoft.com/office/officeart/2005/8/colors/colorful1" csCatId="colorful" phldr="1"/>
      <dgm:spPr/>
      <dgm:t>
        <a:bodyPr/>
        <a:lstStyle/>
        <a:p>
          <a:endParaRPr lang="ru-RU"/>
        </a:p>
      </dgm:t>
    </dgm:pt>
    <dgm:pt modelId="{58D44FA7-DC17-4498-9478-1E739A8038CB}">
      <dgm:prSet phldrT="[Текст]" custT="1"/>
      <dgm:spPr/>
      <dgm:t>
        <a:bodyPr/>
        <a:lstStyle/>
        <a:p>
          <a:r>
            <a:rPr lang="ka-GE" sz="2000" b="1" dirty="0"/>
            <a:t>სამომავლო პერსპექტივები</a:t>
          </a:r>
          <a:endParaRPr lang="ru-RU" sz="2000" b="1" dirty="0"/>
        </a:p>
      </dgm:t>
    </dgm:pt>
    <dgm:pt modelId="{6CAD6F9C-4FFC-4F19-9445-38C1FDA82CB1}" type="parTrans" cxnId="{27A27648-DBE9-49B2-AA47-1F0438445319}">
      <dgm:prSet/>
      <dgm:spPr/>
      <dgm:t>
        <a:bodyPr/>
        <a:lstStyle/>
        <a:p>
          <a:endParaRPr lang="ru-RU"/>
        </a:p>
      </dgm:t>
    </dgm:pt>
    <dgm:pt modelId="{E651A09E-9FCD-41D4-B7E7-D5B211AC2B3B}" type="sibTrans" cxnId="{27A27648-DBE9-49B2-AA47-1F0438445319}">
      <dgm:prSet/>
      <dgm:spPr/>
      <dgm:t>
        <a:bodyPr/>
        <a:lstStyle/>
        <a:p>
          <a:endParaRPr lang="ru-RU"/>
        </a:p>
      </dgm:t>
    </dgm:pt>
    <dgm:pt modelId="{549F0DA0-417F-4FBA-887F-3B81D678B02C}">
      <dgm:prSet phldrT="[Текст]" custT="1"/>
      <dgm:spPr/>
      <dgm:t>
        <a:bodyPr/>
        <a:lstStyle/>
        <a:p>
          <a:r>
            <a:rPr lang="ka-GE" sz="2000" dirty="0"/>
            <a:t>ავტონომიური რესპუბლიკის საბიუჯეტო პროცესების დახვეწა; </a:t>
          </a:r>
        </a:p>
        <a:p>
          <a:r>
            <a:rPr lang="ka-GE" sz="2000" dirty="0"/>
            <a:t>საკანონმდებლო ინიციატივების მომზადება </a:t>
          </a:r>
          <a:r>
            <a:rPr lang="ka-GE" sz="2000" dirty="0" smtClean="0"/>
            <a:t>ცვლილების </a:t>
          </a:r>
          <a:r>
            <a:rPr lang="ka-GE" sz="2000" dirty="0"/>
            <a:t>შეტანის გზით;</a:t>
          </a:r>
          <a:endParaRPr lang="ru-RU" sz="2000" dirty="0"/>
        </a:p>
      </dgm:t>
    </dgm:pt>
    <dgm:pt modelId="{56149C6B-5E12-43E7-9ADB-3BEAD63FE487}" type="parTrans" cxnId="{9838E917-CA70-4599-A308-1443C47769E7}">
      <dgm:prSet/>
      <dgm:spPr/>
      <dgm:t>
        <a:bodyPr/>
        <a:lstStyle/>
        <a:p>
          <a:endParaRPr lang="ru-RU"/>
        </a:p>
      </dgm:t>
    </dgm:pt>
    <dgm:pt modelId="{39F8E42E-6407-4FF6-BFB4-CAAF7A728D41}" type="sibTrans" cxnId="{9838E917-CA70-4599-A308-1443C47769E7}">
      <dgm:prSet/>
      <dgm:spPr/>
      <dgm:t>
        <a:bodyPr/>
        <a:lstStyle/>
        <a:p>
          <a:endParaRPr lang="ru-RU"/>
        </a:p>
      </dgm:t>
    </dgm:pt>
    <dgm:pt modelId="{BE30D728-6BD4-4853-A9E5-71BC17DDCBCC}">
      <dgm:prSet phldrT="[Текст]" custT="1"/>
      <dgm:spPr/>
      <dgm:t>
        <a:bodyPr/>
        <a:lstStyle/>
        <a:p>
          <a:r>
            <a:rPr lang="ka-GE" sz="2000" dirty="0"/>
            <a:t>ანგარიშების მოსმენა საქართველოსა და აჭარის ავტონომიური რესპუბლიკის კანონმდებლობის შესრულებაზე კონტროლისა და საკანონმდებლო ხარვეზების</a:t>
          </a:r>
          <a:r>
            <a:rPr lang="de-DE" sz="2000" dirty="0"/>
            <a:t>  </a:t>
          </a:r>
          <a:r>
            <a:rPr lang="ka-GE" sz="2000" dirty="0"/>
            <a:t>აღმოფხვრის მიზნით</a:t>
          </a:r>
          <a:r>
            <a:rPr lang="ru-RU" sz="2000" dirty="0"/>
            <a:t>.</a:t>
          </a:r>
        </a:p>
      </dgm:t>
    </dgm:pt>
    <dgm:pt modelId="{55E731D4-5C1E-4A72-A323-286549E1D468}" type="parTrans" cxnId="{4CC75D85-3125-4907-8910-BC9AAC0DB999}">
      <dgm:prSet/>
      <dgm:spPr/>
      <dgm:t>
        <a:bodyPr/>
        <a:lstStyle/>
        <a:p>
          <a:endParaRPr lang="ru-RU"/>
        </a:p>
      </dgm:t>
    </dgm:pt>
    <dgm:pt modelId="{EF98E982-7AC0-4CF3-9D22-402B3B64A4D5}" type="sibTrans" cxnId="{4CC75D85-3125-4907-8910-BC9AAC0DB999}">
      <dgm:prSet/>
      <dgm:spPr/>
      <dgm:t>
        <a:bodyPr/>
        <a:lstStyle/>
        <a:p>
          <a:endParaRPr lang="ru-RU"/>
        </a:p>
      </dgm:t>
    </dgm:pt>
    <dgm:pt modelId="{A58964DD-191D-4B28-A444-EB0D1162BD40}">
      <dgm:prSet phldrT="[Текст]" phldr="1"/>
      <dgm:spPr/>
      <dgm:t>
        <a:bodyPr/>
        <a:lstStyle/>
        <a:p>
          <a:endParaRPr lang="ru-RU"/>
        </a:p>
      </dgm:t>
    </dgm:pt>
    <dgm:pt modelId="{46BF6971-F113-45B7-84F5-3A0FC65F63EE}" type="parTrans" cxnId="{3C8509A2-1522-4258-891A-D657AC9C1943}">
      <dgm:prSet/>
      <dgm:spPr/>
      <dgm:t>
        <a:bodyPr/>
        <a:lstStyle/>
        <a:p>
          <a:endParaRPr lang="ru-RU"/>
        </a:p>
      </dgm:t>
    </dgm:pt>
    <dgm:pt modelId="{9B5B55FE-7789-403F-AA50-B89B5C007D6A}" type="sibTrans" cxnId="{3C8509A2-1522-4258-891A-D657AC9C1943}">
      <dgm:prSet/>
      <dgm:spPr/>
      <dgm:t>
        <a:bodyPr/>
        <a:lstStyle/>
        <a:p>
          <a:endParaRPr lang="ru-RU"/>
        </a:p>
      </dgm:t>
    </dgm:pt>
    <dgm:pt modelId="{6451851E-0108-4E68-BDFD-1C26D1A946AD}">
      <dgm:prSet phldrT="[Текст]" phldr="1"/>
      <dgm:spPr/>
      <dgm:t>
        <a:bodyPr/>
        <a:lstStyle/>
        <a:p>
          <a:endParaRPr lang="ru-RU"/>
        </a:p>
      </dgm:t>
    </dgm:pt>
    <dgm:pt modelId="{0C1F334B-2773-4654-964F-1AB00D934A38}" type="parTrans" cxnId="{B9581E40-E5FB-40DD-A470-8B218C822B36}">
      <dgm:prSet/>
      <dgm:spPr/>
      <dgm:t>
        <a:bodyPr/>
        <a:lstStyle/>
        <a:p>
          <a:endParaRPr lang="ru-RU"/>
        </a:p>
      </dgm:t>
    </dgm:pt>
    <dgm:pt modelId="{978E547C-233B-4DBC-80C7-466D73DCACF8}" type="sibTrans" cxnId="{B9581E40-E5FB-40DD-A470-8B218C822B36}">
      <dgm:prSet/>
      <dgm:spPr/>
      <dgm:t>
        <a:bodyPr/>
        <a:lstStyle/>
        <a:p>
          <a:endParaRPr lang="ru-RU"/>
        </a:p>
      </dgm:t>
    </dgm:pt>
    <dgm:pt modelId="{183F6902-41FB-4A5E-9FD6-7F1098987E75}">
      <dgm:prSet custT="1"/>
      <dgm:spPr/>
      <dgm:t>
        <a:bodyPr/>
        <a:lstStyle/>
        <a:p>
          <a:r>
            <a:rPr lang="ka-GE" sz="2000" dirty="0"/>
            <a:t>გასვლითი სხდომების ორგანიზება მუნიციპალიტეტებში მდგომარეობის უკეთ გაცნობისა და პრაქტიკული მხარდაჭერის მიზნით; </a:t>
          </a:r>
          <a:endParaRPr lang="ru-RU" sz="2000" dirty="0"/>
        </a:p>
      </dgm:t>
    </dgm:pt>
    <dgm:pt modelId="{56642479-6F41-4D6F-B791-8E058A1F4DDA}" type="parTrans" cxnId="{0D48A458-E8D4-4319-BA1C-11592F185FC9}">
      <dgm:prSet/>
      <dgm:spPr/>
      <dgm:t>
        <a:bodyPr/>
        <a:lstStyle/>
        <a:p>
          <a:endParaRPr lang="ru-RU"/>
        </a:p>
      </dgm:t>
    </dgm:pt>
    <dgm:pt modelId="{093506EC-FE2E-49D2-B243-55874E701291}" type="sibTrans" cxnId="{0D48A458-E8D4-4319-BA1C-11592F185FC9}">
      <dgm:prSet/>
      <dgm:spPr/>
      <dgm:t>
        <a:bodyPr/>
        <a:lstStyle/>
        <a:p>
          <a:endParaRPr lang="ru-RU"/>
        </a:p>
      </dgm:t>
    </dgm:pt>
    <dgm:pt modelId="{ABCE89B6-1ED6-45F6-BDE0-ADC1A05E7AC2}">
      <dgm:prSet custT="1"/>
      <dgm:spPr/>
      <dgm:t>
        <a:bodyPr/>
        <a:lstStyle/>
        <a:p>
          <a:r>
            <a:rPr lang="ka-GE" sz="1600" dirty="0"/>
            <a:t>საკუთარი შესაძლებლობების გაზრდის მიზნით, კომიტეტი იმუშავებს დონორ და პარტნიორ ორგანიზაციებთან კონკრეტულ თემებზე, ასევე იზრუნებს სამუშაოდ სპეციალური ცოდნის მქონე ექსპერტების მოწვევაზე, რომლებიც იმუშავებენ კომიტეტის აპარატთან ერთად და ხელს შეუწყობენ კომიტეტის აპარატის შესაძლებლობების გაძლიერებას.</a:t>
          </a:r>
          <a:endParaRPr lang="ru-RU" sz="1600" dirty="0"/>
        </a:p>
      </dgm:t>
    </dgm:pt>
    <dgm:pt modelId="{D8E77321-3817-4142-9A1A-46250238CDA6}" type="parTrans" cxnId="{3B87E695-BE5A-426F-988B-8EA3E0D5AA42}">
      <dgm:prSet/>
      <dgm:spPr/>
      <dgm:t>
        <a:bodyPr/>
        <a:lstStyle/>
        <a:p>
          <a:endParaRPr lang="ru-RU"/>
        </a:p>
      </dgm:t>
    </dgm:pt>
    <dgm:pt modelId="{F840B413-6B2A-4786-ABC5-9131EEB8C678}" type="sibTrans" cxnId="{3B87E695-BE5A-426F-988B-8EA3E0D5AA42}">
      <dgm:prSet/>
      <dgm:spPr/>
      <dgm:t>
        <a:bodyPr/>
        <a:lstStyle/>
        <a:p>
          <a:endParaRPr lang="ru-RU"/>
        </a:p>
      </dgm:t>
    </dgm:pt>
    <dgm:pt modelId="{DFBC4C52-0F73-44C6-83F5-E7DAAD376C0E}" type="pres">
      <dgm:prSet presAssocID="{B3B403BA-BAE4-4895-9A1A-B1D2DD496B9E}" presName="diagram" presStyleCnt="0">
        <dgm:presLayoutVars>
          <dgm:chMax val="1"/>
          <dgm:dir/>
          <dgm:animLvl val="ctr"/>
          <dgm:resizeHandles val="exact"/>
        </dgm:presLayoutVars>
      </dgm:prSet>
      <dgm:spPr/>
      <dgm:t>
        <a:bodyPr/>
        <a:lstStyle/>
        <a:p>
          <a:endParaRPr lang="ru-RU"/>
        </a:p>
      </dgm:t>
    </dgm:pt>
    <dgm:pt modelId="{22A9CE9E-0F6F-4AC3-8A59-714CDF1766CD}" type="pres">
      <dgm:prSet presAssocID="{B3B403BA-BAE4-4895-9A1A-B1D2DD496B9E}" presName="matrix" presStyleCnt="0"/>
      <dgm:spPr/>
    </dgm:pt>
    <dgm:pt modelId="{AA16CEAA-23CE-4163-87B4-F31EBEA672DD}" type="pres">
      <dgm:prSet presAssocID="{B3B403BA-BAE4-4895-9A1A-B1D2DD496B9E}" presName="tile1" presStyleLbl="node1" presStyleIdx="0" presStyleCnt="4" custLinFactNeighborX="699" custLinFactNeighborY="1340"/>
      <dgm:spPr/>
      <dgm:t>
        <a:bodyPr/>
        <a:lstStyle/>
        <a:p>
          <a:endParaRPr lang="ru-RU"/>
        </a:p>
      </dgm:t>
    </dgm:pt>
    <dgm:pt modelId="{08C7E2B2-4E24-4A72-9F6D-85391483E1BB}" type="pres">
      <dgm:prSet presAssocID="{B3B403BA-BAE4-4895-9A1A-B1D2DD496B9E}" presName="tile1text" presStyleLbl="node1" presStyleIdx="0" presStyleCnt="4">
        <dgm:presLayoutVars>
          <dgm:chMax val="0"/>
          <dgm:chPref val="0"/>
          <dgm:bulletEnabled val="1"/>
        </dgm:presLayoutVars>
      </dgm:prSet>
      <dgm:spPr/>
      <dgm:t>
        <a:bodyPr/>
        <a:lstStyle/>
        <a:p>
          <a:endParaRPr lang="ru-RU"/>
        </a:p>
      </dgm:t>
    </dgm:pt>
    <dgm:pt modelId="{A5E0904D-1515-47AB-90E9-274696F01C3E}" type="pres">
      <dgm:prSet presAssocID="{B3B403BA-BAE4-4895-9A1A-B1D2DD496B9E}" presName="tile2" presStyleLbl="node1" presStyleIdx="1" presStyleCnt="4" custScaleY="109832" custLinFactNeighborX="-261" custLinFactNeighborY="2236"/>
      <dgm:spPr/>
      <dgm:t>
        <a:bodyPr/>
        <a:lstStyle/>
        <a:p>
          <a:endParaRPr lang="ru-RU"/>
        </a:p>
      </dgm:t>
    </dgm:pt>
    <dgm:pt modelId="{1088A145-9B98-426D-94B6-B82841D4193E}" type="pres">
      <dgm:prSet presAssocID="{B3B403BA-BAE4-4895-9A1A-B1D2DD496B9E}" presName="tile2text" presStyleLbl="node1" presStyleIdx="1" presStyleCnt="4">
        <dgm:presLayoutVars>
          <dgm:chMax val="0"/>
          <dgm:chPref val="0"/>
          <dgm:bulletEnabled val="1"/>
        </dgm:presLayoutVars>
      </dgm:prSet>
      <dgm:spPr/>
      <dgm:t>
        <a:bodyPr/>
        <a:lstStyle/>
        <a:p>
          <a:endParaRPr lang="ru-RU"/>
        </a:p>
      </dgm:t>
    </dgm:pt>
    <dgm:pt modelId="{BCE26412-337F-49DE-AAE4-B4A9B1C84339}" type="pres">
      <dgm:prSet presAssocID="{B3B403BA-BAE4-4895-9A1A-B1D2DD496B9E}" presName="tile3" presStyleLbl="node1" presStyleIdx="2" presStyleCnt="4" custLinFactNeighborX="2266" custLinFactNeighborY="-2458"/>
      <dgm:spPr/>
      <dgm:t>
        <a:bodyPr/>
        <a:lstStyle/>
        <a:p>
          <a:endParaRPr lang="ru-RU"/>
        </a:p>
      </dgm:t>
    </dgm:pt>
    <dgm:pt modelId="{E88109AC-8928-4E1F-9CDF-B799A6DA0448}" type="pres">
      <dgm:prSet presAssocID="{B3B403BA-BAE4-4895-9A1A-B1D2DD496B9E}" presName="tile3text" presStyleLbl="node1" presStyleIdx="2" presStyleCnt="4">
        <dgm:presLayoutVars>
          <dgm:chMax val="0"/>
          <dgm:chPref val="0"/>
          <dgm:bulletEnabled val="1"/>
        </dgm:presLayoutVars>
      </dgm:prSet>
      <dgm:spPr/>
      <dgm:t>
        <a:bodyPr/>
        <a:lstStyle/>
        <a:p>
          <a:endParaRPr lang="ru-RU"/>
        </a:p>
      </dgm:t>
    </dgm:pt>
    <dgm:pt modelId="{74D84CE3-C85B-437D-94E0-5DA9BDBDFB99}" type="pres">
      <dgm:prSet presAssocID="{B3B403BA-BAE4-4895-9A1A-B1D2DD496B9E}" presName="tile4" presStyleLbl="node1" presStyleIdx="3" presStyleCnt="4" custLinFactNeighborX="1044" custLinFactNeighborY="-2458"/>
      <dgm:spPr/>
      <dgm:t>
        <a:bodyPr/>
        <a:lstStyle/>
        <a:p>
          <a:endParaRPr lang="ru-RU"/>
        </a:p>
      </dgm:t>
    </dgm:pt>
    <dgm:pt modelId="{9F7BDD40-1B10-49BA-A8B9-FD8D1E2E5AE1}" type="pres">
      <dgm:prSet presAssocID="{B3B403BA-BAE4-4895-9A1A-B1D2DD496B9E}" presName="tile4text" presStyleLbl="node1" presStyleIdx="3" presStyleCnt="4">
        <dgm:presLayoutVars>
          <dgm:chMax val="0"/>
          <dgm:chPref val="0"/>
          <dgm:bulletEnabled val="1"/>
        </dgm:presLayoutVars>
      </dgm:prSet>
      <dgm:spPr/>
      <dgm:t>
        <a:bodyPr/>
        <a:lstStyle/>
        <a:p>
          <a:endParaRPr lang="ru-RU"/>
        </a:p>
      </dgm:t>
    </dgm:pt>
    <dgm:pt modelId="{17CBE2B8-B416-424D-A840-8526D3AB45C7}" type="pres">
      <dgm:prSet presAssocID="{B3B403BA-BAE4-4895-9A1A-B1D2DD496B9E}" presName="centerTile" presStyleLbl="fgShp" presStyleIdx="0" presStyleCnt="1" custScaleY="81294">
        <dgm:presLayoutVars>
          <dgm:chMax val="0"/>
          <dgm:chPref val="0"/>
        </dgm:presLayoutVars>
      </dgm:prSet>
      <dgm:spPr/>
      <dgm:t>
        <a:bodyPr/>
        <a:lstStyle/>
        <a:p>
          <a:endParaRPr lang="ru-RU"/>
        </a:p>
      </dgm:t>
    </dgm:pt>
  </dgm:ptLst>
  <dgm:cxnLst>
    <dgm:cxn modelId="{29E33326-2442-4027-ADD3-F8198BB69E28}" type="presOf" srcId="{58D44FA7-DC17-4498-9478-1E739A8038CB}" destId="{17CBE2B8-B416-424D-A840-8526D3AB45C7}" srcOrd="0" destOrd="0" presId="urn:microsoft.com/office/officeart/2005/8/layout/matrix1"/>
    <dgm:cxn modelId="{27A27648-DBE9-49B2-AA47-1F0438445319}" srcId="{B3B403BA-BAE4-4895-9A1A-B1D2DD496B9E}" destId="{58D44FA7-DC17-4498-9478-1E739A8038CB}" srcOrd="0" destOrd="0" parTransId="{6CAD6F9C-4FFC-4F19-9445-38C1FDA82CB1}" sibTransId="{E651A09E-9FCD-41D4-B7E7-D5B211AC2B3B}"/>
    <dgm:cxn modelId="{EF2232F5-8491-45AD-94A2-1A7D2047C509}" type="presOf" srcId="{ABCE89B6-1ED6-45F6-BDE0-ADC1A05E7AC2}" destId="{74D84CE3-C85B-437D-94E0-5DA9BDBDFB99}" srcOrd="0" destOrd="0" presId="urn:microsoft.com/office/officeart/2005/8/layout/matrix1"/>
    <dgm:cxn modelId="{4CC75D85-3125-4907-8910-BC9AAC0DB999}" srcId="{58D44FA7-DC17-4498-9478-1E739A8038CB}" destId="{BE30D728-6BD4-4853-A9E5-71BC17DDCBCC}" srcOrd="2" destOrd="0" parTransId="{55E731D4-5C1E-4A72-A323-286549E1D468}" sibTransId="{EF98E982-7AC0-4CF3-9D22-402B3B64A4D5}"/>
    <dgm:cxn modelId="{FED98B1E-115B-46D4-A9F1-E67AA24D64D6}" type="presOf" srcId="{B3B403BA-BAE4-4895-9A1A-B1D2DD496B9E}" destId="{DFBC4C52-0F73-44C6-83F5-E7DAAD376C0E}" srcOrd="0" destOrd="0" presId="urn:microsoft.com/office/officeart/2005/8/layout/matrix1"/>
    <dgm:cxn modelId="{21E1CB26-6A3B-4DB2-8CFB-BF3834241FBB}" type="presOf" srcId="{BE30D728-6BD4-4853-A9E5-71BC17DDCBCC}" destId="{E88109AC-8928-4E1F-9CDF-B799A6DA0448}" srcOrd="1" destOrd="0" presId="urn:microsoft.com/office/officeart/2005/8/layout/matrix1"/>
    <dgm:cxn modelId="{E94393B4-E018-46D9-93BF-9981140E2106}" type="presOf" srcId="{183F6902-41FB-4A5E-9FD6-7F1098987E75}" destId="{1088A145-9B98-426D-94B6-B82841D4193E}" srcOrd="1" destOrd="0" presId="urn:microsoft.com/office/officeart/2005/8/layout/matrix1"/>
    <dgm:cxn modelId="{127D124F-AC6D-487E-81AD-F7CD0D172FF3}" type="presOf" srcId="{BE30D728-6BD4-4853-A9E5-71BC17DDCBCC}" destId="{BCE26412-337F-49DE-AAE4-B4A9B1C84339}" srcOrd="0" destOrd="0" presId="urn:microsoft.com/office/officeart/2005/8/layout/matrix1"/>
    <dgm:cxn modelId="{8552C7F4-2E3C-42BC-BDFE-A8869C7A62CE}" type="presOf" srcId="{183F6902-41FB-4A5E-9FD6-7F1098987E75}" destId="{A5E0904D-1515-47AB-90E9-274696F01C3E}" srcOrd="0" destOrd="0" presId="urn:microsoft.com/office/officeart/2005/8/layout/matrix1"/>
    <dgm:cxn modelId="{3B87E695-BE5A-426F-988B-8EA3E0D5AA42}" srcId="{58D44FA7-DC17-4498-9478-1E739A8038CB}" destId="{ABCE89B6-1ED6-45F6-BDE0-ADC1A05E7AC2}" srcOrd="3" destOrd="0" parTransId="{D8E77321-3817-4142-9A1A-46250238CDA6}" sibTransId="{F840B413-6B2A-4786-ABC5-9131EEB8C678}"/>
    <dgm:cxn modelId="{3C8509A2-1522-4258-891A-D657AC9C1943}" srcId="{58D44FA7-DC17-4498-9478-1E739A8038CB}" destId="{A58964DD-191D-4B28-A444-EB0D1162BD40}" srcOrd="4" destOrd="0" parTransId="{46BF6971-F113-45B7-84F5-3A0FC65F63EE}" sibTransId="{9B5B55FE-7789-403F-AA50-B89B5C007D6A}"/>
    <dgm:cxn modelId="{9838E917-CA70-4599-A308-1443C47769E7}" srcId="{58D44FA7-DC17-4498-9478-1E739A8038CB}" destId="{549F0DA0-417F-4FBA-887F-3B81D678B02C}" srcOrd="0" destOrd="0" parTransId="{56149C6B-5E12-43E7-9ADB-3BEAD63FE487}" sibTransId="{39F8E42E-6407-4FF6-BFB4-CAAF7A728D41}"/>
    <dgm:cxn modelId="{1A419086-E553-497A-A3CF-8625739CD6C7}" type="presOf" srcId="{ABCE89B6-1ED6-45F6-BDE0-ADC1A05E7AC2}" destId="{9F7BDD40-1B10-49BA-A8B9-FD8D1E2E5AE1}" srcOrd="1" destOrd="0" presId="urn:microsoft.com/office/officeart/2005/8/layout/matrix1"/>
    <dgm:cxn modelId="{0D48A458-E8D4-4319-BA1C-11592F185FC9}" srcId="{58D44FA7-DC17-4498-9478-1E739A8038CB}" destId="{183F6902-41FB-4A5E-9FD6-7F1098987E75}" srcOrd="1" destOrd="0" parTransId="{56642479-6F41-4D6F-B791-8E058A1F4DDA}" sibTransId="{093506EC-FE2E-49D2-B243-55874E701291}"/>
    <dgm:cxn modelId="{8E3C989B-777A-4D53-B2B2-8CBD60F555AB}" type="presOf" srcId="{549F0DA0-417F-4FBA-887F-3B81D678B02C}" destId="{AA16CEAA-23CE-4163-87B4-F31EBEA672DD}" srcOrd="0" destOrd="0" presId="urn:microsoft.com/office/officeart/2005/8/layout/matrix1"/>
    <dgm:cxn modelId="{B9581E40-E5FB-40DD-A470-8B218C822B36}" srcId="{58D44FA7-DC17-4498-9478-1E739A8038CB}" destId="{6451851E-0108-4E68-BDFD-1C26D1A946AD}" srcOrd="5" destOrd="0" parTransId="{0C1F334B-2773-4654-964F-1AB00D934A38}" sibTransId="{978E547C-233B-4DBC-80C7-466D73DCACF8}"/>
    <dgm:cxn modelId="{1513AB81-34F4-4682-A437-78B8001F8B5F}" type="presOf" srcId="{549F0DA0-417F-4FBA-887F-3B81D678B02C}" destId="{08C7E2B2-4E24-4A72-9F6D-85391483E1BB}" srcOrd="1" destOrd="0" presId="urn:microsoft.com/office/officeart/2005/8/layout/matrix1"/>
    <dgm:cxn modelId="{E8D1524B-AB64-4F1A-8A9F-973B7B745213}" type="presParOf" srcId="{DFBC4C52-0F73-44C6-83F5-E7DAAD376C0E}" destId="{22A9CE9E-0F6F-4AC3-8A59-714CDF1766CD}" srcOrd="0" destOrd="0" presId="urn:microsoft.com/office/officeart/2005/8/layout/matrix1"/>
    <dgm:cxn modelId="{798A8EA2-7332-49E0-A23B-4A0998B8B4A4}" type="presParOf" srcId="{22A9CE9E-0F6F-4AC3-8A59-714CDF1766CD}" destId="{AA16CEAA-23CE-4163-87B4-F31EBEA672DD}" srcOrd="0" destOrd="0" presId="urn:microsoft.com/office/officeart/2005/8/layout/matrix1"/>
    <dgm:cxn modelId="{908B8E17-195B-4EDA-BF22-0AD7D927D30A}" type="presParOf" srcId="{22A9CE9E-0F6F-4AC3-8A59-714CDF1766CD}" destId="{08C7E2B2-4E24-4A72-9F6D-85391483E1BB}" srcOrd="1" destOrd="0" presId="urn:microsoft.com/office/officeart/2005/8/layout/matrix1"/>
    <dgm:cxn modelId="{7872A0D6-2CE3-4677-A26D-C9E516DFCA82}" type="presParOf" srcId="{22A9CE9E-0F6F-4AC3-8A59-714CDF1766CD}" destId="{A5E0904D-1515-47AB-90E9-274696F01C3E}" srcOrd="2" destOrd="0" presId="urn:microsoft.com/office/officeart/2005/8/layout/matrix1"/>
    <dgm:cxn modelId="{3E87D4E4-D17A-4ABA-81C2-2090AA935F4D}" type="presParOf" srcId="{22A9CE9E-0F6F-4AC3-8A59-714CDF1766CD}" destId="{1088A145-9B98-426D-94B6-B82841D4193E}" srcOrd="3" destOrd="0" presId="urn:microsoft.com/office/officeart/2005/8/layout/matrix1"/>
    <dgm:cxn modelId="{23BF7E26-65E2-46B6-9F41-39494C0BF510}" type="presParOf" srcId="{22A9CE9E-0F6F-4AC3-8A59-714CDF1766CD}" destId="{BCE26412-337F-49DE-AAE4-B4A9B1C84339}" srcOrd="4" destOrd="0" presId="urn:microsoft.com/office/officeart/2005/8/layout/matrix1"/>
    <dgm:cxn modelId="{2698E54B-F5FE-4B41-80CB-744809A4FC7F}" type="presParOf" srcId="{22A9CE9E-0F6F-4AC3-8A59-714CDF1766CD}" destId="{E88109AC-8928-4E1F-9CDF-B799A6DA0448}" srcOrd="5" destOrd="0" presId="urn:microsoft.com/office/officeart/2005/8/layout/matrix1"/>
    <dgm:cxn modelId="{908709EA-47CA-4A51-8D7A-622EFFFFA5E9}" type="presParOf" srcId="{22A9CE9E-0F6F-4AC3-8A59-714CDF1766CD}" destId="{74D84CE3-C85B-437D-94E0-5DA9BDBDFB99}" srcOrd="6" destOrd="0" presId="urn:microsoft.com/office/officeart/2005/8/layout/matrix1"/>
    <dgm:cxn modelId="{B9B193D4-2C54-4CDC-8CF3-6835720CCE28}" type="presParOf" srcId="{22A9CE9E-0F6F-4AC3-8A59-714CDF1766CD}" destId="{9F7BDD40-1B10-49BA-A8B9-FD8D1E2E5AE1}" srcOrd="7" destOrd="0" presId="urn:microsoft.com/office/officeart/2005/8/layout/matrix1"/>
    <dgm:cxn modelId="{111D1A0E-6CD5-4F64-9988-20D8B2E97E4A}" type="presParOf" srcId="{DFBC4C52-0F73-44C6-83F5-E7DAAD376C0E}" destId="{17CBE2B8-B416-424D-A840-8526D3AB45C7}"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022E225-4D8F-4395-B6FD-23C1095B4703}" type="doc">
      <dgm:prSet loTypeId="urn:microsoft.com/office/officeart/2005/8/layout/target3" loCatId="list" qsTypeId="urn:microsoft.com/office/officeart/2005/8/quickstyle/simple1" qsCatId="simple" csTypeId="urn:microsoft.com/office/officeart/2005/8/colors/accent1_2" csCatId="accent1" phldr="1"/>
      <dgm:spPr/>
      <dgm:t>
        <a:bodyPr/>
        <a:lstStyle/>
        <a:p>
          <a:endParaRPr lang="ru-RU"/>
        </a:p>
      </dgm:t>
    </dgm:pt>
    <dgm:pt modelId="{9AB40BBA-44B9-46D4-B22C-40EA64BA25A3}">
      <dgm:prSet phldrT="[Текст]"/>
      <dgm:spPr>
        <a:solidFill>
          <a:schemeClr val="accent2">
            <a:lumMod val="60000"/>
            <a:lumOff val="40000"/>
          </a:schemeClr>
        </a:solidFill>
        <a:ln>
          <a:solidFill>
            <a:schemeClr val="accent6">
              <a:lumMod val="20000"/>
              <a:lumOff val="80000"/>
            </a:schemeClr>
          </a:solidFill>
        </a:ln>
      </dgm:spPr>
      <dgm:t>
        <a:bodyPr/>
        <a:lstStyle/>
        <a:p>
          <a:r>
            <a:rPr lang="ka-GE" dirty="0" smtClean="0"/>
            <a:t>ჩაატარა 13 </a:t>
          </a:r>
          <a:r>
            <a:rPr lang="ka-GE" dirty="0" smtClean="0"/>
            <a:t>სხდომა </a:t>
          </a:r>
          <a:r>
            <a:rPr lang="ru-RU" dirty="0" smtClean="0"/>
            <a:t>(</a:t>
          </a:r>
          <a:r>
            <a:rPr lang="ka-GE" dirty="0" smtClean="0"/>
            <a:t>მათ შორის 1 </a:t>
          </a:r>
          <a:r>
            <a:rPr lang="ka-GE" dirty="0" smtClean="0"/>
            <a:t>გასვლითი)</a:t>
          </a:r>
          <a:endParaRPr lang="ru-RU" dirty="0"/>
        </a:p>
      </dgm:t>
    </dgm:pt>
    <dgm:pt modelId="{DCCB78F6-70B5-49C9-BF73-817302B6264D}" type="parTrans" cxnId="{10C49DFB-EEA3-457C-833F-562030490523}">
      <dgm:prSet/>
      <dgm:spPr/>
      <dgm:t>
        <a:bodyPr/>
        <a:lstStyle/>
        <a:p>
          <a:endParaRPr lang="ru-RU"/>
        </a:p>
      </dgm:t>
    </dgm:pt>
    <dgm:pt modelId="{D1CDBF8F-C35B-4EAF-BF0A-86D9AF2D743A}" type="sibTrans" cxnId="{10C49DFB-EEA3-457C-833F-562030490523}">
      <dgm:prSet/>
      <dgm:spPr/>
      <dgm:t>
        <a:bodyPr/>
        <a:lstStyle/>
        <a:p>
          <a:endParaRPr lang="ru-RU"/>
        </a:p>
      </dgm:t>
    </dgm:pt>
    <dgm:pt modelId="{13D20570-75F9-4D1C-B894-1BDC122D337C}">
      <dgm:prSet phldrT="[Текст]"/>
      <dgm:spPr>
        <a:solidFill>
          <a:schemeClr val="accent5"/>
        </a:solidFill>
      </dgm:spPr>
      <dgm:t>
        <a:bodyPr/>
        <a:lstStyle/>
        <a:p>
          <a:r>
            <a:rPr lang="ka-GE" dirty="0" smtClean="0"/>
            <a:t>სხდომაზე განიხილა 23 საკითხი</a:t>
          </a:r>
          <a:endParaRPr lang="ru-RU" dirty="0"/>
        </a:p>
      </dgm:t>
    </dgm:pt>
    <dgm:pt modelId="{2C94EE60-6665-4221-8A67-16FC4A7D23B5}" type="parTrans" cxnId="{AFA87BF5-DA2B-4063-83C3-C6D21CAEA007}">
      <dgm:prSet/>
      <dgm:spPr/>
      <dgm:t>
        <a:bodyPr/>
        <a:lstStyle/>
        <a:p>
          <a:endParaRPr lang="ru-RU"/>
        </a:p>
      </dgm:t>
    </dgm:pt>
    <dgm:pt modelId="{E30A7A45-8E7E-4D6E-A018-6769CD53C2B2}" type="sibTrans" cxnId="{AFA87BF5-DA2B-4063-83C3-C6D21CAEA007}">
      <dgm:prSet/>
      <dgm:spPr/>
      <dgm:t>
        <a:bodyPr/>
        <a:lstStyle/>
        <a:p>
          <a:endParaRPr lang="ru-RU"/>
        </a:p>
      </dgm:t>
    </dgm:pt>
    <dgm:pt modelId="{F4D97864-CBB1-44AF-B398-E32B9D81BA7F}">
      <dgm:prSet phldrT="[Текст]"/>
      <dgm:spPr>
        <a:solidFill>
          <a:schemeClr val="accent2">
            <a:lumMod val="60000"/>
            <a:lumOff val="40000"/>
          </a:schemeClr>
        </a:solidFill>
      </dgm:spPr>
      <dgm:t>
        <a:bodyPr/>
        <a:lstStyle/>
        <a:p>
          <a:r>
            <a:rPr lang="ka-GE" dirty="0" smtClean="0"/>
            <a:t>მოამზადა 12 დასკვნა</a:t>
          </a:r>
          <a:endParaRPr lang="ru-RU" dirty="0"/>
        </a:p>
      </dgm:t>
    </dgm:pt>
    <dgm:pt modelId="{40E21587-147E-410B-97F3-B02C01485F69}" type="parTrans" cxnId="{02E594C2-CAAD-4195-87AC-FB8E422B00DB}">
      <dgm:prSet/>
      <dgm:spPr/>
      <dgm:t>
        <a:bodyPr/>
        <a:lstStyle/>
        <a:p>
          <a:endParaRPr lang="ru-RU"/>
        </a:p>
      </dgm:t>
    </dgm:pt>
    <dgm:pt modelId="{D3CA01B3-7E69-40AC-A0C9-547D5611516F}" type="sibTrans" cxnId="{02E594C2-CAAD-4195-87AC-FB8E422B00DB}">
      <dgm:prSet/>
      <dgm:spPr/>
      <dgm:t>
        <a:bodyPr/>
        <a:lstStyle/>
        <a:p>
          <a:endParaRPr lang="ru-RU"/>
        </a:p>
      </dgm:t>
    </dgm:pt>
    <dgm:pt modelId="{5A07AC6D-0759-4617-A359-255DECA62624}">
      <dgm:prSet phldrT="[Текст]"/>
      <dgm:spPr>
        <a:solidFill>
          <a:schemeClr val="accent5"/>
        </a:solidFill>
      </dgm:spPr>
      <dgm:t>
        <a:bodyPr/>
        <a:lstStyle/>
        <a:p>
          <a:r>
            <a:rPr lang="ka-GE" dirty="0" smtClean="0"/>
            <a:t>განახორციელა 1 ნააკის პროცედურა</a:t>
          </a:r>
          <a:endParaRPr lang="ru-RU" dirty="0"/>
        </a:p>
      </dgm:t>
    </dgm:pt>
    <dgm:pt modelId="{0A59AFC8-FD38-44E9-88BB-2A037B4C0D60}" type="parTrans" cxnId="{35DE7781-F2CC-4397-87C1-36608E5C8EE1}">
      <dgm:prSet/>
      <dgm:spPr/>
      <dgm:t>
        <a:bodyPr/>
        <a:lstStyle/>
        <a:p>
          <a:endParaRPr lang="ru-RU"/>
        </a:p>
      </dgm:t>
    </dgm:pt>
    <dgm:pt modelId="{45D9509C-8DED-487F-859A-853817610FB8}" type="sibTrans" cxnId="{35DE7781-F2CC-4397-87C1-36608E5C8EE1}">
      <dgm:prSet/>
      <dgm:spPr/>
      <dgm:t>
        <a:bodyPr/>
        <a:lstStyle/>
        <a:p>
          <a:endParaRPr lang="ru-RU"/>
        </a:p>
      </dgm:t>
    </dgm:pt>
    <dgm:pt modelId="{7C9A0592-F025-4471-803C-43161AAC5936}">
      <dgm:prSet phldrT="[Текст]"/>
      <dgm:spPr>
        <a:solidFill>
          <a:schemeClr val="accent2">
            <a:lumMod val="60000"/>
            <a:lumOff val="40000"/>
          </a:schemeClr>
        </a:solidFill>
      </dgm:spPr>
      <dgm:t>
        <a:bodyPr/>
        <a:lstStyle/>
        <a:p>
          <a:r>
            <a:rPr lang="ka-GE" dirty="0" smtClean="0"/>
            <a:t>მოისმინა 8 ანგარიში</a:t>
          </a:r>
          <a:endParaRPr lang="ru-RU" dirty="0"/>
        </a:p>
      </dgm:t>
    </dgm:pt>
    <dgm:pt modelId="{48FEC00A-822B-48D2-BC09-630563BC192F}" type="parTrans" cxnId="{5B666608-4C14-4167-8261-62DB6828BFDC}">
      <dgm:prSet/>
      <dgm:spPr/>
      <dgm:t>
        <a:bodyPr/>
        <a:lstStyle/>
        <a:p>
          <a:endParaRPr lang="ru-RU"/>
        </a:p>
      </dgm:t>
    </dgm:pt>
    <dgm:pt modelId="{7FBDB8AC-1A4A-4F6A-8ED9-DAB98681B313}" type="sibTrans" cxnId="{5B666608-4C14-4167-8261-62DB6828BFDC}">
      <dgm:prSet/>
      <dgm:spPr/>
      <dgm:t>
        <a:bodyPr/>
        <a:lstStyle/>
        <a:p>
          <a:endParaRPr lang="ru-RU"/>
        </a:p>
      </dgm:t>
    </dgm:pt>
    <dgm:pt modelId="{BA0F13DB-8E28-43A5-AE6C-8CAC1D7D53DC}">
      <dgm:prSet phldrT="[Текст]"/>
      <dgm:spPr>
        <a:solidFill>
          <a:schemeClr val="accent5"/>
        </a:solidFill>
      </dgm:spPr>
      <dgm:t>
        <a:bodyPr/>
        <a:lstStyle/>
        <a:p>
          <a:r>
            <a:rPr lang="ka-GE" dirty="0" smtClean="0"/>
            <a:t>შექმნა საკონსულტაციო </a:t>
          </a:r>
          <a:r>
            <a:rPr lang="ka-GE" dirty="0" smtClean="0"/>
            <a:t>საბჭო</a:t>
          </a:r>
          <a:endParaRPr lang="ru-RU" dirty="0"/>
        </a:p>
      </dgm:t>
    </dgm:pt>
    <dgm:pt modelId="{9ED90578-4F73-43B5-8D7B-A1AE2822D406}" type="parTrans" cxnId="{6000C0E7-91B7-4197-AA52-859F4AFB3C31}">
      <dgm:prSet/>
      <dgm:spPr/>
      <dgm:t>
        <a:bodyPr/>
        <a:lstStyle/>
        <a:p>
          <a:endParaRPr lang="ru-RU"/>
        </a:p>
      </dgm:t>
    </dgm:pt>
    <dgm:pt modelId="{7DBCB71B-CC3A-48DE-8F79-BB147E7418EF}" type="sibTrans" cxnId="{6000C0E7-91B7-4197-AA52-859F4AFB3C31}">
      <dgm:prSet/>
      <dgm:spPr/>
      <dgm:t>
        <a:bodyPr/>
        <a:lstStyle/>
        <a:p>
          <a:endParaRPr lang="ru-RU"/>
        </a:p>
      </dgm:t>
    </dgm:pt>
    <dgm:pt modelId="{2BD658A2-4495-42B1-8F02-AE42FF3208D3}" type="pres">
      <dgm:prSet presAssocID="{E022E225-4D8F-4395-B6FD-23C1095B4703}" presName="Name0" presStyleCnt="0">
        <dgm:presLayoutVars>
          <dgm:chMax val="7"/>
          <dgm:dir/>
          <dgm:animLvl val="lvl"/>
          <dgm:resizeHandles val="exact"/>
        </dgm:presLayoutVars>
      </dgm:prSet>
      <dgm:spPr/>
      <dgm:t>
        <a:bodyPr/>
        <a:lstStyle/>
        <a:p>
          <a:endParaRPr lang="ru-RU"/>
        </a:p>
      </dgm:t>
    </dgm:pt>
    <dgm:pt modelId="{EE5BC3CA-77CF-4B08-8096-BEB7D6251790}" type="pres">
      <dgm:prSet presAssocID="{9AB40BBA-44B9-46D4-B22C-40EA64BA25A3}" presName="circle1" presStyleLbl="node1" presStyleIdx="0" presStyleCnt="6"/>
      <dgm:spPr>
        <a:solidFill>
          <a:schemeClr val="accent2">
            <a:lumMod val="60000"/>
            <a:lumOff val="40000"/>
          </a:schemeClr>
        </a:solidFill>
      </dgm:spPr>
      <dgm:t>
        <a:bodyPr/>
        <a:lstStyle/>
        <a:p>
          <a:endParaRPr lang="ru-RU"/>
        </a:p>
      </dgm:t>
    </dgm:pt>
    <dgm:pt modelId="{4470BCF6-869A-47F5-BD9A-0F75B97154A5}" type="pres">
      <dgm:prSet presAssocID="{9AB40BBA-44B9-46D4-B22C-40EA64BA25A3}" presName="space" presStyleCnt="0"/>
      <dgm:spPr/>
    </dgm:pt>
    <dgm:pt modelId="{19E03441-77A9-4F0D-BA63-7BF2D56128F5}" type="pres">
      <dgm:prSet presAssocID="{9AB40BBA-44B9-46D4-B22C-40EA64BA25A3}" presName="rect1" presStyleLbl="alignAcc1" presStyleIdx="0" presStyleCnt="6" custLinFactNeighborX="318" custLinFactNeighborY="0"/>
      <dgm:spPr/>
      <dgm:t>
        <a:bodyPr/>
        <a:lstStyle/>
        <a:p>
          <a:endParaRPr lang="ru-RU"/>
        </a:p>
      </dgm:t>
    </dgm:pt>
    <dgm:pt modelId="{570AC7D4-6012-445C-A285-005E24515A8A}" type="pres">
      <dgm:prSet presAssocID="{13D20570-75F9-4D1C-B894-1BDC122D337C}" presName="vertSpace2" presStyleLbl="node1" presStyleIdx="0" presStyleCnt="6"/>
      <dgm:spPr/>
    </dgm:pt>
    <dgm:pt modelId="{EE4301D3-BD60-42FF-A73C-37925C865798}" type="pres">
      <dgm:prSet presAssocID="{13D20570-75F9-4D1C-B894-1BDC122D337C}" presName="circle2" presStyleLbl="node1" presStyleIdx="1" presStyleCnt="6"/>
      <dgm:spPr>
        <a:solidFill>
          <a:schemeClr val="accent5"/>
        </a:solidFill>
      </dgm:spPr>
      <dgm:t>
        <a:bodyPr/>
        <a:lstStyle/>
        <a:p>
          <a:endParaRPr lang="ru-RU"/>
        </a:p>
      </dgm:t>
    </dgm:pt>
    <dgm:pt modelId="{D5738268-24DF-40F1-935B-F8C10A41F3D4}" type="pres">
      <dgm:prSet presAssocID="{13D20570-75F9-4D1C-B894-1BDC122D337C}" presName="rect2" presStyleLbl="alignAcc1" presStyleIdx="1" presStyleCnt="6"/>
      <dgm:spPr/>
      <dgm:t>
        <a:bodyPr/>
        <a:lstStyle/>
        <a:p>
          <a:endParaRPr lang="ru-RU"/>
        </a:p>
      </dgm:t>
    </dgm:pt>
    <dgm:pt modelId="{451575D5-5A12-4C56-96B7-2EA8ABBB5269}" type="pres">
      <dgm:prSet presAssocID="{F4D97864-CBB1-44AF-B398-E32B9D81BA7F}" presName="vertSpace3" presStyleLbl="node1" presStyleIdx="1" presStyleCnt="6"/>
      <dgm:spPr/>
    </dgm:pt>
    <dgm:pt modelId="{935A3CB4-975F-40E0-AE89-EEDE482A7841}" type="pres">
      <dgm:prSet presAssocID="{F4D97864-CBB1-44AF-B398-E32B9D81BA7F}" presName="circle3" presStyleLbl="node1" presStyleIdx="2" presStyleCnt="6"/>
      <dgm:spPr>
        <a:solidFill>
          <a:schemeClr val="accent2">
            <a:lumMod val="60000"/>
            <a:lumOff val="40000"/>
          </a:schemeClr>
        </a:solidFill>
      </dgm:spPr>
      <dgm:t>
        <a:bodyPr/>
        <a:lstStyle/>
        <a:p>
          <a:endParaRPr lang="ru-RU"/>
        </a:p>
      </dgm:t>
    </dgm:pt>
    <dgm:pt modelId="{4138310D-415D-4F06-B3ED-9EDD7698275C}" type="pres">
      <dgm:prSet presAssocID="{F4D97864-CBB1-44AF-B398-E32B9D81BA7F}" presName="rect3" presStyleLbl="alignAcc1" presStyleIdx="2" presStyleCnt="6"/>
      <dgm:spPr/>
      <dgm:t>
        <a:bodyPr/>
        <a:lstStyle/>
        <a:p>
          <a:endParaRPr lang="ru-RU"/>
        </a:p>
      </dgm:t>
    </dgm:pt>
    <dgm:pt modelId="{A613B02B-CE7F-48D9-8467-228BF13ACC41}" type="pres">
      <dgm:prSet presAssocID="{5A07AC6D-0759-4617-A359-255DECA62624}" presName="vertSpace4" presStyleLbl="node1" presStyleIdx="2" presStyleCnt="6"/>
      <dgm:spPr/>
    </dgm:pt>
    <dgm:pt modelId="{3DE25557-496B-4543-8E55-E48C3EF64EF7}" type="pres">
      <dgm:prSet presAssocID="{5A07AC6D-0759-4617-A359-255DECA62624}" presName="circle4" presStyleLbl="node1" presStyleIdx="3" presStyleCnt="6"/>
      <dgm:spPr>
        <a:solidFill>
          <a:schemeClr val="accent5"/>
        </a:solidFill>
      </dgm:spPr>
      <dgm:t>
        <a:bodyPr/>
        <a:lstStyle/>
        <a:p>
          <a:endParaRPr lang="ru-RU"/>
        </a:p>
      </dgm:t>
    </dgm:pt>
    <dgm:pt modelId="{612996CF-DAA1-43CA-9105-A107A2579827}" type="pres">
      <dgm:prSet presAssocID="{5A07AC6D-0759-4617-A359-255DECA62624}" presName="rect4" presStyleLbl="alignAcc1" presStyleIdx="3" presStyleCnt="6"/>
      <dgm:spPr/>
      <dgm:t>
        <a:bodyPr/>
        <a:lstStyle/>
        <a:p>
          <a:endParaRPr lang="ru-RU"/>
        </a:p>
      </dgm:t>
    </dgm:pt>
    <dgm:pt modelId="{65D0C6FF-FF82-45BD-BB86-0698C4CEB3CE}" type="pres">
      <dgm:prSet presAssocID="{7C9A0592-F025-4471-803C-43161AAC5936}" presName="vertSpace5" presStyleLbl="node1" presStyleIdx="3" presStyleCnt="6"/>
      <dgm:spPr/>
    </dgm:pt>
    <dgm:pt modelId="{A62EA8B2-B511-4A73-9441-983EAC375197}" type="pres">
      <dgm:prSet presAssocID="{7C9A0592-F025-4471-803C-43161AAC5936}" presName="circle5" presStyleLbl="node1" presStyleIdx="4" presStyleCnt="6"/>
      <dgm:spPr>
        <a:solidFill>
          <a:schemeClr val="accent2">
            <a:lumMod val="60000"/>
            <a:lumOff val="40000"/>
          </a:schemeClr>
        </a:solidFill>
      </dgm:spPr>
      <dgm:t>
        <a:bodyPr/>
        <a:lstStyle/>
        <a:p>
          <a:endParaRPr lang="ru-RU"/>
        </a:p>
      </dgm:t>
    </dgm:pt>
    <dgm:pt modelId="{BA008DA7-7DEB-412E-ACAC-B6EFD7C57E03}" type="pres">
      <dgm:prSet presAssocID="{7C9A0592-F025-4471-803C-43161AAC5936}" presName="rect5" presStyleLbl="alignAcc1" presStyleIdx="4" presStyleCnt="6" custScaleY="112643"/>
      <dgm:spPr/>
      <dgm:t>
        <a:bodyPr/>
        <a:lstStyle/>
        <a:p>
          <a:endParaRPr lang="ru-RU"/>
        </a:p>
      </dgm:t>
    </dgm:pt>
    <dgm:pt modelId="{C4019005-10A9-4971-A712-B593EDCCD8D7}" type="pres">
      <dgm:prSet presAssocID="{BA0F13DB-8E28-43A5-AE6C-8CAC1D7D53DC}" presName="vertSpace6" presStyleLbl="node1" presStyleIdx="4" presStyleCnt="6"/>
      <dgm:spPr/>
    </dgm:pt>
    <dgm:pt modelId="{7F4E58A0-3B87-4598-9D18-4D2750B279BD}" type="pres">
      <dgm:prSet presAssocID="{BA0F13DB-8E28-43A5-AE6C-8CAC1D7D53DC}" presName="circle6" presStyleLbl="node1" presStyleIdx="5" presStyleCnt="6"/>
      <dgm:spPr>
        <a:solidFill>
          <a:schemeClr val="accent5"/>
        </a:solidFill>
      </dgm:spPr>
      <dgm:t>
        <a:bodyPr/>
        <a:lstStyle/>
        <a:p>
          <a:endParaRPr lang="ru-RU"/>
        </a:p>
      </dgm:t>
    </dgm:pt>
    <dgm:pt modelId="{01B3C3E9-7F17-4475-BDC2-246245E159D0}" type="pres">
      <dgm:prSet presAssocID="{BA0F13DB-8E28-43A5-AE6C-8CAC1D7D53DC}" presName="rect6" presStyleLbl="alignAcc1" presStyleIdx="5" presStyleCnt="6"/>
      <dgm:spPr/>
      <dgm:t>
        <a:bodyPr/>
        <a:lstStyle/>
        <a:p>
          <a:endParaRPr lang="ru-RU"/>
        </a:p>
      </dgm:t>
    </dgm:pt>
    <dgm:pt modelId="{763F1007-99B1-4AAD-A615-A800255DFD2F}" type="pres">
      <dgm:prSet presAssocID="{9AB40BBA-44B9-46D4-B22C-40EA64BA25A3}" presName="rect1ParTxNoCh" presStyleLbl="alignAcc1" presStyleIdx="5" presStyleCnt="6">
        <dgm:presLayoutVars>
          <dgm:chMax val="1"/>
          <dgm:bulletEnabled val="1"/>
        </dgm:presLayoutVars>
      </dgm:prSet>
      <dgm:spPr/>
      <dgm:t>
        <a:bodyPr/>
        <a:lstStyle/>
        <a:p>
          <a:endParaRPr lang="ru-RU"/>
        </a:p>
      </dgm:t>
    </dgm:pt>
    <dgm:pt modelId="{0D2488B7-4E76-4568-8CE0-BE299CE89580}" type="pres">
      <dgm:prSet presAssocID="{13D20570-75F9-4D1C-B894-1BDC122D337C}" presName="rect2ParTxNoCh" presStyleLbl="alignAcc1" presStyleIdx="5" presStyleCnt="6">
        <dgm:presLayoutVars>
          <dgm:chMax val="1"/>
          <dgm:bulletEnabled val="1"/>
        </dgm:presLayoutVars>
      </dgm:prSet>
      <dgm:spPr/>
      <dgm:t>
        <a:bodyPr/>
        <a:lstStyle/>
        <a:p>
          <a:endParaRPr lang="ru-RU"/>
        </a:p>
      </dgm:t>
    </dgm:pt>
    <dgm:pt modelId="{39DF266E-D4D2-4B6D-89E7-06078751BE61}" type="pres">
      <dgm:prSet presAssocID="{F4D97864-CBB1-44AF-B398-E32B9D81BA7F}" presName="rect3ParTxNoCh" presStyleLbl="alignAcc1" presStyleIdx="5" presStyleCnt="6">
        <dgm:presLayoutVars>
          <dgm:chMax val="1"/>
          <dgm:bulletEnabled val="1"/>
        </dgm:presLayoutVars>
      </dgm:prSet>
      <dgm:spPr/>
      <dgm:t>
        <a:bodyPr/>
        <a:lstStyle/>
        <a:p>
          <a:endParaRPr lang="ru-RU"/>
        </a:p>
      </dgm:t>
    </dgm:pt>
    <dgm:pt modelId="{236026D4-FDC7-458C-82C1-E9681353D2E4}" type="pres">
      <dgm:prSet presAssocID="{5A07AC6D-0759-4617-A359-255DECA62624}" presName="rect4ParTxNoCh" presStyleLbl="alignAcc1" presStyleIdx="5" presStyleCnt="6">
        <dgm:presLayoutVars>
          <dgm:chMax val="1"/>
          <dgm:bulletEnabled val="1"/>
        </dgm:presLayoutVars>
      </dgm:prSet>
      <dgm:spPr/>
      <dgm:t>
        <a:bodyPr/>
        <a:lstStyle/>
        <a:p>
          <a:endParaRPr lang="ru-RU"/>
        </a:p>
      </dgm:t>
    </dgm:pt>
    <dgm:pt modelId="{5F101C1A-4CE0-4B1B-808A-790C4D75DBC0}" type="pres">
      <dgm:prSet presAssocID="{7C9A0592-F025-4471-803C-43161AAC5936}" presName="rect5ParTxNoCh" presStyleLbl="alignAcc1" presStyleIdx="5" presStyleCnt="6">
        <dgm:presLayoutVars>
          <dgm:chMax val="1"/>
          <dgm:bulletEnabled val="1"/>
        </dgm:presLayoutVars>
      </dgm:prSet>
      <dgm:spPr/>
      <dgm:t>
        <a:bodyPr/>
        <a:lstStyle/>
        <a:p>
          <a:endParaRPr lang="ru-RU"/>
        </a:p>
      </dgm:t>
    </dgm:pt>
    <dgm:pt modelId="{4459318C-3EAB-4177-B1D0-F62AEE9D029E}" type="pres">
      <dgm:prSet presAssocID="{BA0F13DB-8E28-43A5-AE6C-8CAC1D7D53DC}" presName="rect6ParTxNoCh" presStyleLbl="alignAcc1" presStyleIdx="5" presStyleCnt="6">
        <dgm:presLayoutVars>
          <dgm:chMax val="1"/>
          <dgm:bulletEnabled val="1"/>
        </dgm:presLayoutVars>
      </dgm:prSet>
      <dgm:spPr/>
      <dgm:t>
        <a:bodyPr/>
        <a:lstStyle/>
        <a:p>
          <a:endParaRPr lang="ru-RU"/>
        </a:p>
      </dgm:t>
    </dgm:pt>
  </dgm:ptLst>
  <dgm:cxnLst>
    <dgm:cxn modelId="{AFA87BF5-DA2B-4063-83C3-C6D21CAEA007}" srcId="{E022E225-4D8F-4395-B6FD-23C1095B4703}" destId="{13D20570-75F9-4D1C-B894-1BDC122D337C}" srcOrd="1" destOrd="0" parTransId="{2C94EE60-6665-4221-8A67-16FC4A7D23B5}" sibTransId="{E30A7A45-8E7E-4D6E-A018-6769CD53C2B2}"/>
    <dgm:cxn modelId="{4DE2C133-AE51-4803-8FE2-B75F815FD20B}" type="presOf" srcId="{9AB40BBA-44B9-46D4-B22C-40EA64BA25A3}" destId="{763F1007-99B1-4AAD-A615-A800255DFD2F}" srcOrd="1" destOrd="0" presId="urn:microsoft.com/office/officeart/2005/8/layout/target3"/>
    <dgm:cxn modelId="{D8DD59F1-798D-472E-BB38-FF3F1507F87E}" type="presOf" srcId="{E022E225-4D8F-4395-B6FD-23C1095B4703}" destId="{2BD658A2-4495-42B1-8F02-AE42FF3208D3}" srcOrd="0" destOrd="0" presId="urn:microsoft.com/office/officeart/2005/8/layout/target3"/>
    <dgm:cxn modelId="{159D3F53-70B0-4027-8A90-97DDA15937F8}" type="presOf" srcId="{13D20570-75F9-4D1C-B894-1BDC122D337C}" destId="{D5738268-24DF-40F1-935B-F8C10A41F3D4}" srcOrd="0" destOrd="0" presId="urn:microsoft.com/office/officeart/2005/8/layout/target3"/>
    <dgm:cxn modelId="{20165E9E-685D-4273-9F53-179CD451B700}" type="presOf" srcId="{9AB40BBA-44B9-46D4-B22C-40EA64BA25A3}" destId="{19E03441-77A9-4F0D-BA63-7BF2D56128F5}" srcOrd="0" destOrd="0" presId="urn:microsoft.com/office/officeart/2005/8/layout/target3"/>
    <dgm:cxn modelId="{61482499-30EC-4A6D-99B5-88392E73E3AB}" type="presOf" srcId="{5A07AC6D-0759-4617-A359-255DECA62624}" destId="{236026D4-FDC7-458C-82C1-E9681353D2E4}" srcOrd="1" destOrd="0" presId="urn:microsoft.com/office/officeart/2005/8/layout/target3"/>
    <dgm:cxn modelId="{366E89B5-F88E-4C5D-BCE6-5DDE9AE968E2}" type="presOf" srcId="{7C9A0592-F025-4471-803C-43161AAC5936}" destId="{5F101C1A-4CE0-4B1B-808A-790C4D75DBC0}" srcOrd="1" destOrd="0" presId="urn:microsoft.com/office/officeart/2005/8/layout/target3"/>
    <dgm:cxn modelId="{B62EB61F-BA51-405D-BA14-22BF10376187}" type="presOf" srcId="{F4D97864-CBB1-44AF-B398-E32B9D81BA7F}" destId="{39DF266E-D4D2-4B6D-89E7-06078751BE61}" srcOrd="1" destOrd="0" presId="urn:microsoft.com/office/officeart/2005/8/layout/target3"/>
    <dgm:cxn modelId="{82A89DD1-F914-4108-A900-97F34C14965C}" type="presOf" srcId="{7C9A0592-F025-4471-803C-43161AAC5936}" destId="{BA008DA7-7DEB-412E-ACAC-B6EFD7C57E03}" srcOrd="0" destOrd="0" presId="urn:microsoft.com/office/officeart/2005/8/layout/target3"/>
    <dgm:cxn modelId="{9A893605-B9CD-4527-9954-CAC846294347}" type="presOf" srcId="{13D20570-75F9-4D1C-B894-1BDC122D337C}" destId="{0D2488B7-4E76-4568-8CE0-BE299CE89580}" srcOrd="1" destOrd="0" presId="urn:microsoft.com/office/officeart/2005/8/layout/target3"/>
    <dgm:cxn modelId="{D5500E27-0D58-46FE-82C8-F88D4A86B491}" type="presOf" srcId="{5A07AC6D-0759-4617-A359-255DECA62624}" destId="{612996CF-DAA1-43CA-9105-A107A2579827}" srcOrd="0" destOrd="0" presId="urn:microsoft.com/office/officeart/2005/8/layout/target3"/>
    <dgm:cxn modelId="{5B666608-4C14-4167-8261-62DB6828BFDC}" srcId="{E022E225-4D8F-4395-B6FD-23C1095B4703}" destId="{7C9A0592-F025-4471-803C-43161AAC5936}" srcOrd="4" destOrd="0" parTransId="{48FEC00A-822B-48D2-BC09-630563BC192F}" sibTransId="{7FBDB8AC-1A4A-4F6A-8ED9-DAB98681B313}"/>
    <dgm:cxn modelId="{35DE7781-F2CC-4397-87C1-36608E5C8EE1}" srcId="{E022E225-4D8F-4395-B6FD-23C1095B4703}" destId="{5A07AC6D-0759-4617-A359-255DECA62624}" srcOrd="3" destOrd="0" parTransId="{0A59AFC8-FD38-44E9-88BB-2A037B4C0D60}" sibTransId="{45D9509C-8DED-487F-859A-853817610FB8}"/>
    <dgm:cxn modelId="{02E594C2-CAAD-4195-87AC-FB8E422B00DB}" srcId="{E022E225-4D8F-4395-B6FD-23C1095B4703}" destId="{F4D97864-CBB1-44AF-B398-E32B9D81BA7F}" srcOrd="2" destOrd="0" parTransId="{40E21587-147E-410B-97F3-B02C01485F69}" sibTransId="{D3CA01B3-7E69-40AC-A0C9-547D5611516F}"/>
    <dgm:cxn modelId="{D0EC256A-CB68-4789-A386-1831C8C0A684}" type="presOf" srcId="{BA0F13DB-8E28-43A5-AE6C-8CAC1D7D53DC}" destId="{01B3C3E9-7F17-4475-BDC2-246245E159D0}" srcOrd="0" destOrd="0" presId="urn:microsoft.com/office/officeart/2005/8/layout/target3"/>
    <dgm:cxn modelId="{44895590-48C3-4D4C-BF56-0558DD89FBA0}" type="presOf" srcId="{F4D97864-CBB1-44AF-B398-E32B9D81BA7F}" destId="{4138310D-415D-4F06-B3ED-9EDD7698275C}" srcOrd="0" destOrd="0" presId="urn:microsoft.com/office/officeart/2005/8/layout/target3"/>
    <dgm:cxn modelId="{6FCF7763-BF4A-441C-BBF8-B58660AB5D2D}" type="presOf" srcId="{BA0F13DB-8E28-43A5-AE6C-8CAC1D7D53DC}" destId="{4459318C-3EAB-4177-B1D0-F62AEE9D029E}" srcOrd="1" destOrd="0" presId="urn:microsoft.com/office/officeart/2005/8/layout/target3"/>
    <dgm:cxn modelId="{6000C0E7-91B7-4197-AA52-859F4AFB3C31}" srcId="{E022E225-4D8F-4395-B6FD-23C1095B4703}" destId="{BA0F13DB-8E28-43A5-AE6C-8CAC1D7D53DC}" srcOrd="5" destOrd="0" parTransId="{9ED90578-4F73-43B5-8D7B-A1AE2822D406}" sibTransId="{7DBCB71B-CC3A-48DE-8F79-BB147E7418EF}"/>
    <dgm:cxn modelId="{10C49DFB-EEA3-457C-833F-562030490523}" srcId="{E022E225-4D8F-4395-B6FD-23C1095B4703}" destId="{9AB40BBA-44B9-46D4-B22C-40EA64BA25A3}" srcOrd="0" destOrd="0" parTransId="{DCCB78F6-70B5-49C9-BF73-817302B6264D}" sibTransId="{D1CDBF8F-C35B-4EAF-BF0A-86D9AF2D743A}"/>
    <dgm:cxn modelId="{F1EAE2A9-92B3-4C93-BDD0-F37524D90619}" type="presParOf" srcId="{2BD658A2-4495-42B1-8F02-AE42FF3208D3}" destId="{EE5BC3CA-77CF-4B08-8096-BEB7D6251790}" srcOrd="0" destOrd="0" presId="urn:microsoft.com/office/officeart/2005/8/layout/target3"/>
    <dgm:cxn modelId="{650AB427-C15A-4685-A2F2-2D09874BBBFF}" type="presParOf" srcId="{2BD658A2-4495-42B1-8F02-AE42FF3208D3}" destId="{4470BCF6-869A-47F5-BD9A-0F75B97154A5}" srcOrd="1" destOrd="0" presId="urn:microsoft.com/office/officeart/2005/8/layout/target3"/>
    <dgm:cxn modelId="{778F989A-7B00-4D43-BFF3-DBF11BAFBDDF}" type="presParOf" srcId="{2BD658A2-4495-42B1-8F02-AE42FF3208D3}" destId="{19E03441-77A9-4F0D-BA63-7BF2D56128F5}" srcOrd="2" destOrd="0" presId="urn:microsoft.com/office/officeart/2005/8/layout/target3"/>
    <dgm:cxn modelId="{9BB75A25-B0C3-4AA7-B58C-00D40F9FA630}" type="presParOf" srcId="{2BD658A2-4495-42B1-8F02-AE42FF3208D3}" destId="{570AC7D4-6012-445C-A285-005E24515A8A}" srcOrd="3" destOrd="0" presId="urn:microsoft.com/office/officeart/2005/8/layout/target3"/>
    <dgm:cxn modelId="{067ABB06-589F-4BD9-A8C3-AB866674C2EB}" type="presParOf" srcId="{2BD658A2-4495-42B1-8F02-AE42FF3208D3}" destId="{EE4301D3-BD60-42FF-A73C-37925C865798}" srcOrd="4" destOrd="0" presId="urn:microsoft.com/office/officeart/2005/8/layout/target3"/>
    <dgm:cxn modelId="{BC921E99-BDAD-446E-B20E-7CC8387D981F}" type="presParOf" srcId="{2BD658A2-4495-42B1-8F02-AE42FF3208D3}" destId="{D5738268-24DF-40F1-935B-F8C10A41F3D4}" srcOrd="5" destOrd="0" presId="urn:microsoft.com/office/officeart/2005/8/layout/target3"/>
    <dgm:cxn modelId="{F0532ACE-8E6F-44BC-AB5F-E05A698F16E8}" type="presParOf" srcId="{2BD658A2-4495-42B1-8F02-AE42FF3208D3}" destId="{451575D5-5A12-4C56-96B7-2EA8ABBB5269}" srcOrd="6" destOrd="0" presId="urn:microsoft.com/office/officeart/2005/8/layout/target3"/>
    <dgm:cxn modelId="{9BB092F2-8556-4B4D-A0AD-9362F9C4FE49}" type="presParOf" srcId="{2BD658A2-4495-42B1-8F02-AE42FF3208D3}" destId="{935A3CB4-975F-40E0-AE89-EEDE482A7841}" srcOrd="7" destOrd="0" presId="urn:microsoft.com/office/officeart/2005/8/layout/target3"/>
    <dgm:cxn modelId="{B998F304-9907-4EA5-822C-D0B0281C018B}" type="presParOf" srcId="{2BD658A2-4495-42B1-8F02-AE42FF3208D3}" destId="{4138310D-415D-4F06-B3ED-9EDD7698275C}" srcOrd="8" destOrd="0" presId="urn:microsoft.com/office/officeart/2005/8/layout/target3"/>
    <dgm:cxn modelId="{8DDCC910-9624-490C-ABEA-6D32F21EBED7}" type="presParOf" srcId="{2BD658A2-4495-42B1-8F02-AE42FF3208D3}" destId="{A613B02B-CE7F-48D9-8467-228BF13ACC41}" srcOrd="9" destOrd="0" presId="urn:microsoft.com/office/officeart/2005/8/layout/target3"/>
    <dgm:cxn modelId="{BBCC8A35-18C2-4007-B0C2-8597C95703B5}" type="presParOf" srcId="{2BD658A2-4495-42B1-8F02-AE42FF3208D3}" destId="{3DE25557-496B-4543-8E55-E48C3EF64EF7}" srcOrd="10" destOrd="0" presId="urn:microsoft.com/office/officeart/2005/8/layout/target3"/>
    <dgm:cxn modelId="{23A2050C-D85F-4B13-ADB8-021C80EE8422}" type="presParOf" srcId="{2BD658A2-4495-42B1-8F02-AE42FF3208D3}" destId="{612996CF-DAA1-43CA-9105-A107A2579827}" srcOrd="11" destOrd="0" presId="urn:microsoft.com/office/officeart/2005/8/layout/target3"/>
    <dgm:cxn modelId="{82FF3A34-5C15-4D02-AFE4-550915622A76}" type="presParOf" srcId="{2BD658A2-4495-42B1-8F02-AE42FF3208D3}" destId="{65D0C6FF-FF82-45BD-BB86-0698C4CEB3CE}" srcOrd="12" destOrd="0" presId="urn:microsoft.com/office/officeart/2005/8/layout/target3"/>
    <dgm:cxn modelId="{33B6969E-547A-4026-A25C-D0BE28D995F0}" type="presParOf" srcId="{2BD658A2-4495-42B1-8F02-AE42FF3208D3}" destId="{A62EA8B2-B511-4A73-9441-983EAC375197}" srcOrd="13" destOrd="0" presId="urn:microsoft.com/office/officeart/2005/8/layout/target3"/>
    <dgm:cxn modelId="{EB041740-D05F-4539-84C3-8866C4C85AE6}" type="presParOf" srcId="{2BD658A2-4495-42B1-8F02-AE42FF3208D3}" destId="{BA008DA7-7DEB-412E-ACAC-B6EFD7C57E03}" srcOrd="14" destOrd="0" presId="urn:microsoft.com/office/officeart/2005/8/layout/target3"/>
    <dgm:cxn modelId="{9F90EA22-86A5-4B23-9E67-1CDC9CFC0BEB}" type="presParOf" srcId="{2BD658A2-4495-42B1-8F02-AE42FF3208D3}" destId="{C4019005-10A9-4971-A712-B593EDCCD8D7}" srcOrd="15" destOrd="0" presId="urn:microsoft.com/office/officeart/2005/8/layout/target3"/>
    <dgm:cxn modelId="{B6A89C8C-4B1E-4C63-AC09-3C8807EAE2DC}" type="presParOf" srcId="{2BD658A2-4495-42B1-8F02-AE42FF3208D3}" destId="{7F4E58A0-3B87-4598-9D18-4D2750B279BD}" srcOrd="16" destOrd="0" presId="urn:microsoft.com/office/officeart/2005/8/layout/target3"/>
    <dgm:cxn modelId="{F6FAC219-83B1-46FF-9D1A-0F13F6CF5294}" type="presParOf" srcId="{2BD658A2-4495-42B1-8F02-AE42FF3208D3}" destId="{01B3C3E9-7F17-4475-BDC2-246245E159D0}" srcOrd="17" destOrd="0" presId="urn:microsoft.com/office/officeart/2005/8/layout/target3"/>
    <dgm:cxn modelId="{F65C70EA-BD74-4435-AF30-73877F3FB883}" type="presParOf" srcId="{2BD658A2-4495-42B1-8F02-AE42FF3208D3}" destId="{763F1007-99B1-4AAD-A615-A800255DFD2F}" srcOrd="18" destOrd="0" presId="urn:microsoft.com/office/officeart/2005/8/layout/target3"/>
    <dgm:cxn modelId="{191CFB9F-E6A7-45C8-98CA-09A229DDEA22}" type="presParOf" srcId="{2BD658A2-4495-42B1-8F02-AE42FF3208D3}" destId="{0D2488B7-4E76-4568-8CE0-BE299CE89580}" srcOrd="19" destOrd="0" presId="urn:microsoft.com/office/officeart/2005/8/layout/target3"/>
    <dgm:cxn modelId="{D1C98DEB-3187-48A5-BA18-88B490433896}" type="presParOf" srcId="{2BD658A2-4495-42B1-8F02-AE42FF3208D3}" destId="{39DF266E-D4D2-4B6D-89E7-06078751BE61}" srcOrd="20" destOrd="0" presId="urn:microsoft.com/office/officeart/2005/8/layout/target3"/>
    <dgm:cxn modelId="{09995B32-5EA2-440A-A308-258BE5FA28F5}" type="presParOf" srcId="{2BD658A2-4495-42B1-8F02-AE42FF3208D3}" destId="{236026D4-FDC7-458C-82C1-E9681353D2E4}" srcOrd="21" destOrd="0" presId="urn:microsoft.com/office/officeart/2005/8/layout/target3"/>
    <dgm:cxn modelId="{9C4AC5F6-4632-4069-9839-4DC8A58B4D50}" type="presParOf" srcId="{2BD658A2-4495-42B1-8F02-AE42FF3208D3}" destId="{5F101C1A-4CE0-4B1B-808A-790C4D75DBC0}" srcOrd="22" destOrd="0" presId="urn:microsoft.com/office/officeart/2005/8/layout/target3"/>
    <dgm:cxn modelId="{96A4EA08-9254-4846-AFA3-5D18593E109E}" type="presParOf" srcId="{2BD658A2-4495-42B1-8F02-AE42FF3208D3}" destId="{4459318C-3EAB-4177-B1D0-F62AEE9D029E}" srcOrd="23"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4616648-127B-406C-A4EE-40CC09D77B84}"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B63F8F06-2328-46F6-8058-EA9CF999F2D6}">
      <dgm:prSet custT="1"/>
      <dgm:spPr/>
      <dgm:t>
        <a:bodyPr/>
        <a:lstStyle/>
        <a:p>
          <a:r>
            <a:rPr lang="ru-RU" sz="1600" b="1" dirty="0"/>
            <a:t>უ</a:t>
          </a:r>
          <a:r>
            <a:rPr lang="ka-GE" sz="1600" b="1" dirty="0"/>
            <a:t>მაღლესი საბჭოსთვის წარდგენილი ანგარიშების განხილვა</a:t>
          </a:r>
          <a:endParaRPr lang="en-US" sz="1600" dirty="0"/>
        </a:p>
      </dgm:t>
    </dgm:pt>
    <dgm:pt modelId="{103EF2DE-9D3F-4845-8DAF-088FBA220BAE}" type="parTrans" cxnId="{D67C1E90-27B0-45C9-97D6-FC0E6473B458}">
      <dgm:prSet/>
      <dgm:spPr/>
      <dgm:t>
        <a:bodyPr/>
        <a:lstStyle/>
        <a:p>
          <a:endParaRPr lang="en-US"/>
        </a:p>
      </dgm:t>
    </dgm:pt>
    <dgm:pt modelId="{31706D3B-206C-4B99-A79E-D6423DA7FBC0}" type="sibTrans" cxnId="{D67C1E90-27B0-45C9-97D6-FC0E6473B458}">
      <dgm:prSet/>
      <dgm:spPr/>
      <dgm:t>
        <a:bodyPr/>
        <a:lstStyle/>
        <a:p>
          <a:endParaRPr lang="en-US"/>
        </a:p>
      </dgm:t>
    </dgm:pt>
    <dgm:pt modelId="{D30BA5D0-5CB1-4278-9125-0B47B0E9447E}">
      <dgm:prSet custT="1"/>
      <dgm:spPr/>
      <dgm:t>
        <a:bodyPr/>
        <a:lstStyle/>
        <a:p>
          <a:r>
            <a:rPr lang="ka-GE" sz="1600" b="1" dirty="0"/>
            <a:t>რესპუბლიკური  ბიუჯეტის შესრულების კვარტალური  ანგარიშის განხილვა</a:t>
          </a:r>
          <a:endParaRPr lang="en-US" sz="1600" dirty="0"/>
        </a:p>
      </dgm:t>
    </dgm:pt>
    <dgm:pt modelId="{0994DC30-7479-4651-81E3-E7FDDE177CD3}" type="parTrans" cxnId="{DC6E3B19-8C0E-4D15-B27D-55EB6FCA8464}">
      <dgm:prSet/>
      <dgm:spPr/>
      <dgm:t>
        <a:bodyPr/>
        <a:lstStyle/>
        <a:p>
          <a:endParaRPr lang="en-US"/>
        </a:p>
      </dgm:t>
    </dgm:pt>
    <dgm:pt modelId="{2AB03AB5-F4BD-43DD-A794-CF9C79B16F86}" type="sibTrans" cxnId="{DC6E3B19-8C0E-4D15-B27D-55EB6FCA8464}">
      <dgm:prSet/>
      <dgm:spPr/>
      <dgm:t>
        <a:bodyPr/>
        <a:lstStyle/>
        <a:p>
          <a:endParaRPr lang="en-US"/>
        </a:p>
      </dgm:t>
    </dgm:pt>
    <dgm:pt modelId="{630E0A55-F72F-4211-9ADA-57D5F91A30D1}">
      <dgm:prSet custT="1"/>
      <dgm:spPr/>
      <dgm:t>
        <a:bodyPr/>
        <a:lstStyle/>
        <a:p>
          <a:r>
            <a:rPr lang="ka-GE" sz="1600" b="1" dirty="0"/>
            <a:t>რესპუბლიკური  ბიუჯეტის შესრულების წლიური ანგარიშის განხილვა</a:t>
          </a:r>
          <a:endParaRPr lang="en-US" sz="1600" dirty="0"/>
        </a:p>
      </dgm:t>
    </dgm:pt>
    <dgm:pt modelId="{965820C8-1D30-4949-86BB-4264E311099D}" type="parTrans" cxnId="{352DB584-F562-494C-BC94-3DBCC959B7C4}">
      <dgm:prSet/>
      <dgm:spPr/>
      <dgm:t>
        <a:bodyPr/>
        <a:lstStyle/>
        <a:p>
          <a:endParaRPr lang="en-US"/>
        </a:p>
      </dgm:t>
    </dgm:pt>
    <dgm:pt modelId="{90070CF1-7E2B-4EC9-A53B-59BE31FB1590}" type="sibTrans" cxnId="{352DB584-F562-494C-BC94-3DBCC959B7C4}">
      <dgm:prSet/>
      <dgm:spPr/>
      <dgm:t>
        <a:bodyPr/>
        <a:lstStyle/>
        <a:p>
          <a:endParaRPr lang="en-US"/>
        </a:p>
      </dgm:t>
    </dgm:pt>
    <dgm:pt modelId="{94F0BBB6-D1A5-4CFD-8841-887528ED84A8}">
      <dgm:prSet custT="1"/>
      <dgm:spPr/>
      <dgm:t>
        <a:bodyPr/>
        <a:lstStyle/>
        <a:p>
          <a:r>
            <a:rPr lang="ka-GE" sz="1600" b="1" dirty="0"/>
            <a:t>ნორმატიული აქტების  აღსრულების კონტროლი</a:t>
          </a:r>
          <a:endParaRPr lang="en-US" sz="1600" dirty="0"/>
        </a:p>
      </dgm:t>
    </dgm:pt>
    <dgm:pt modelId="{CC90E58E-F5A7-4ACA-A891-E6A5069B56E1}" type="parTrans" cxnId="{0629DD9B-ED05-4605-98CD-02A87504B4F7}">
      <dgm:prSet/>
      <dgm:spPr/>
      <dgm:t>
        <a:bodyPr/>
        <a:lstStyle/>
        <a:p>
          <a:endParaRPr lang="en-US"/>
        </a:p>
      </dgm:t>
    </dgm:pt>
    <dgm:pt modelId="{7A3D49FC-A2D9-4B5F-B038-EDDB9E8EF2FD}" type="sibTrans" cxnId="{0629DD9B-ED05-4605-98CD-02A87504B4F7}">
      <dgm:prSet/>
      <dgm:spPr/>
      <dgm:t>
        <a:bodyPr/>
        <a:lstStyle/>
        <a:p>
          <a:endParaRPr lang="en-US"/>
        </a:p>
      </dgm:t>
    </dgm:pt>
    <dgm:pt modelId="{DEB6E8CC-1D47-4877-872D-2EC9F97C4585}" type="pres">
      <dgm:prSet presAssocID="{04616648-127B-406C-A4EE-40CC09D77B84}" presName="hierChild1" presStyleCnt="0">
        <dgm:presLayoutVars>
          <dgm:chPref val="1"/>
          <dgm:dir/>
          <dgm:animOne val="branch"/>
          <dgm:animLvl val="lvl"/>
          <dgm:resizeHandles/>
        </dgm:presLayoutVars>
      </dgm:prSet>
      <dgm:spPr/>
      <dgm:t>
        <a:bodyPr/>
        <a:lstStyle/>
        <a:p>
          <a:endParaRPr lang="ru-RU"/>
        </a:p>
      </dgm:t>
    </dgm:pt>
    <dgm:pt modelId="{57BBC5EA-E416-4F8D-82C2-18BE9911EF40}" type="pres">
      <dgm:prSet presAssocID="{B63F8F06-2328-46F6-8058-EA9CF999F2D6}" presName="hierRoot1" presStyleCnt="0"/>
      <dgm:spPr/>
    </dgm:pt>
    <dgm:pt modelId="{B5DB2409-A5D9-499E-A175-CBE18B91E4D2}" type="pres">
      <dgm:prSet presAssocID="{B63F8F06-2328-46F6-8058-EA9CF999F2D6}" presName="composite" presStyleCnt="0"/>
      <dgm:spPr/>
    </dgm:pt>
    <dgm:pt modelId="{5D39DDA6-9F5C-4021-AC82-E544430A55FA}" type="pres">
      <dgm:prSet presAssocID="{B63F8F06-2328-46F6-8058-EA9CF999F2D6}" presName="background" presStyleLbl="node0" presStyleIdx="0" presStyleCnt="4"/>
      <dgm:spPr>
        <a:solidFill>
          <a:schemeClr val="accent2">
            <a:lumMod val="40000"/>
            <a:lumOff val="60000"/>
          </a:schemeClr>
        </a:solidFill>
      </dgm:spPr>
      <dgm:t>
        <a:bodyPr/>
        <a:lstStyle/>
        <a:p>
          <a:endParaRPr lang="ru-RU"/>
        </a:p>
      </dgm:t>
    </dgm:pt>
    <dgm:pt modelId="{F78A5021-AD94-47F3-9D37-A28706D30310}" type="pres">
      <dgm:prSet presAssocID="{B63F8F06-2328-46F6-8058-EA9CF999F2D6}" presName="text" presStyleLbl="fgAcc0" presStyleIdx="0" presStyleCnt="4" custScaleX="114276" custScaleY="102619" custLinFactNeighborX="-2553" custLinFactNeighborY="-27137">
        <dgm:presLayoutVars>
          <dgm:chPref val="3"/>
        </dgm:presLayoutVars>
      </dgm:prSet>
      <dgm:spPr/>
      <dgm:t>
        <a:bodyPr/>
        <a:lstStyle/>
        <a:p>
          <a:endParaRPr lang="ru-RU"/>
        </a:p>
      </dgm:t>
    </dgm:pt>
    <dgm:pt modelId="{8889346B-5A2B-4126-9C51-64BAB8A10229}" type="pres">
      <dgm:prSet presAssocID="{B63F8F06-2328-46F6-8058-EA9CF999F2D6}" presName="hierChild2" presStyleCnt="0"/>
      <dgm:spPr/>
    </dgm:pt>
    <dgm:pt modelId="{D9FAD382-95E9-46BD-91F8-412E9321742A}" type="pres">
      <dgm:prSet presAssocID="{D30BA5D0-5CB1-4278-9125-0B47B0E9447E}" presName="hierRoot1" presStyleCnt="0"/>
      <dgm:spPr/>
    </dgm:pt>
    <dgm:pt modelId="{22C112D0-D7E7-4200-9269-EE4DD01D41F9}" type="pres">
      <dgm:prSet presAssocID="{D30BA5D0-5CB1-4278-9125-0B47B0E9447E}" presName="composite" presStyleCnt="0"/>
      <dgm:spPr/>
    </dgm:pt>
    <dgm:pt modelId="{A38DC208-C2DE-4E6F-AB9B-77508166FD25}" type="pres">
      <dgm:prSet presAssocID="{D30BA5D0-5CB1-4278-9125-0B47B0E9447E}" presName="background" presStyleLbl="node0" presStyleIdx="1" presStyleCnt="4"/>
      <dgm:spPr>
        <a:solidFill>
          <a:schemeClr val="accent2"/>
        </a:solidFill>
      </dgm:spPr>
      <dgm:t>
        <a:bodyPr/>
        <a:lstStyle/>
        <a:p>
          <a:endParaRPr lang="ru-RU"/>
        </a:p>
      </dgm:t>
    </dgm:pt>
    <dgm:pt modelId="{CB7CA363-2814-4586-9D03-E68DE78EBC0F}" type="pres">
      <dgm:prSet presAssocID="{D30BA5D0-5CB1-4278-9125-0B47B0E9447E}" presName="text" presStyleLbl="fgAcc0" presStyleIdx="1" presStyleCnt="4" custScaleX="111450" custScaleY="111089" custLinFactNeighborX="-1915" custLinFactNeighborY="26132">
        <dgm:presLayoutVars>
          <dgm:chPref val="3"/>
        </dgm:presLayoutVars>
      </dgm:prSet>
      <dgm:spPr/>
      <dgm:t>
        <a:bodyPr/>
        <a:lstStyle/>
        <a:p>
          <a:endParaRPr lang="ru-RU"/>
        </a:p>
      </dgm:t>
    </dgm:pt>
    <dgm:pt modelId="{1333930C-0FD2-42DB-8516-A5DAF8CEF67C}" type="pres">
      <dgm:prSet presAssocID="{D30BA5D0-5CB1-4278-9125-0B47B0E9447E}" presName="hierChild2" presStyleCnt="0"/>
      <dgm:spPr/>
    </dgm:pt>
    <dgm:pt modelId="{DCE41157-BA68-476E-86E0-A0B9AFE5E7AE}" type="pres">
      <dgm:prSet presAssocID="{630E0A55-F72F-4211-9ADA-57D5F91A30D1}" presName="hierRoot1" presStyleCnt="0"/>
      <dgm:spPr/>
    </dgm:pt>
    <dgm:pt modelId="{BE66F2BD-910C-4E38-976F-1A3B0F14E06D}" type="pres">
      <dgm:prSet presAssocID="{630E0A55-F72F-4211-9ADA-57D5F91A30D1}" presName="composite" presStyleCnt="0"/>
      <dgm:spPr/>
    </dgm:pt>
    <dgm:pt modelId="{70B6F8CE-947E-4947-BB60-519C4B4A5586}" type="pres">
      <dgm:prSet presAssocID="{630E0A55-F72F-4211-9ADA-57D5F91A30D1}" presName="background" presStyleLbl="node0" presStyleIdx="2" presStyleCnt="4"/>
      <dgm:spPr>
        <a:solidFill>
          <a:schemeClr val="accent2">
            <a:lumMod val="40000"/>
            <a:lumOff val="60000"/>
          </a:schemeClr>
        </a:solidFill>
      </dgm:spPr>
      <dgm:t>
        <a:bodyPr/>
        <a:lstStyle/>
        <a:p>
          <a:endParaRPr lang="ru-RU"/>
        </a:p>
      </dgm:t>
    </dgm:pt>
    <dgm:pt modelId="{D98C2A6A-E672-410C-ACB0-6DED06AE3960}" type="pres">
      <dgm:prSet presAssocID="{630E0A55-F72F-4211-9ADA-57D5F91A30D1}" presName="text" presStyleLbl="fgAcc0" presStyleIdx="2" presStyleCnt="4" custScaleX="108222" custScaleY="105221" custLinFactNeighborX="-22" custLinFactNeighborY="28142">
        <dgm:presLayoutVars>
          <dgm:chPref val="3"/>
        </dgm:presLayoutVars>
      </dgm:prSet>
      <dgm:spPr/>
      <dgm:t>
        <a:bodyPr/>
        <a:lstStyle/>
        <a:p>
          <a:endParaRPr lang="ru-RU"/>
        </a:p>
      </dgm:t>
    </dgm:pt>
    <dgm:pt modelId="{CE87206F-4D3C-4228-ACC6-BB88ECE5096F}" type="pres">
      <dgm:prSet presAssocID="{630E0A55-F72F-4211-9ADA-57D5F91A30D1}" presName="hierChild2" presStyleCnt="0"/>
      <dgm:spPr/>
    </dgm:pt>
    <dgm:pt modelId="{6D39A85D-FA62-4E7F-8F09-7DDEFAB7AD74}" type="pres">
      <dgm:prSet presAssocID="{94F0BBB6-D1A5-4CFD-8841-887528ED84A8}" presName="hierRoot1" presStyleCnt="0"/>
      <dgm:spPr/>
    </dgm:pt>
    <dgm:pt modelId="{81A3FC60-8BA4-44D5-B816-439346B78027}" type="pres">
      <dgm:prSet presAssocID="{94F0BBB6-D1A5-4CFD-8841-887528ED84A8}" presName="composite" presStyleCnt="0"/>
      <dgm:spPr/>
    </dgm:pt>
    <dgm:pt modelId="{FA55A886-2DBA-49FE-92A4-9482DE8F151D}" type="pres">
      <dgm:prSet presAssocID="{94F0BBB6-D1A5-4CFD-8841-887528ED84A8}" presName="background" presStyleLbl="node0" presStyleIdx="3" presStyleCnt="4"/>
      <dgm:spPr>
        <a:solidFill>
          <a:schemeClr val="accent2"/>
        </a:solidFill>
      </dgm:spPr>
      <dgm:t>
        <a:bodyPr/>
        <a:lstStyle/>
        <a:p>
          <a:endParaRPr lang="ru-RU"/>
        </a:p>
      </dgm:t>
    </dgm:pt>
    <dgm:pt modelId="{CAF6095A-0C8A-407F-A403-820B3563B7B5}" type="pres">
      <dgm:prSet presAssocID="{94F0BBB6-D1A5-4CFD-8841-887528ED84A8}" presName="text" presStyleLbl="fgAcc0" presStyleIdx="3" presStyleCnt="4" custScaleX="111975" custScaleY="108817" custLinFactNeighborX="638" custLinFactNeighborY="-18091">
        <dgm:presLayoutVars>
          <dgm:chPref val="3"/>
        </dgm:presLayoutVars>
      </dgm:prSet>
      <dgm:spPr/>
      <dgm:t>
        <a:bodyPr/>
        <a:lstStyle/>
        <a:p>
          <a:endParaRPr lang="ru-RU"/>
        </a:p>
      </dgm:t>
    </dgm:pt>
    <dgm:pt modelId="{9AB22D0E-33DD-443F-9BB3-23D7ABD8BB53}" type="pres">
      <dgm:prSet presAssocID="{94F0BBB6-D1A5-4CFD-8841-887528ED84A8}" presName="hierChild2" presStyleCnt="0"/>
      <dgm:spPr/>
    </dgm:pt>
  </dgm:ptLst>
  <dgm:cxnLst>
    <dgm:cxn modelId="{0629DD9B-ED05-4605-98CD-02A87504B4F7}" srcId="{04616648-127B-406C-A4EE-40CC09D77B84}" destId="{94F0BBB6-D1A5-4CFD-8841-887528ED84A8}" srcOrd="3" destOrd="0" parTransId="{CC90E58E-F5A7-4ACA-A891-E6A5069B56E1}" sibTransId="{7A3D49FC-A2D9-4B5F-B038-EDDB9E8EF2FD}"/>
    <dgm:cxn modelId="{E50AFFF1-3CD8-4446-8C06-778565765415}" type="presOf" srcId="{94F0BBB6-D1A5-4CFD-8841-887528ED84A8}" destId="{CAF6095A-0C8A-407F-A403-820B3563B7B5}" srcOrd="0" destOrd="0" presId="urn:microsoft.com/office/officeart/2005/8/layout/hierarchy1"/>
    <dgm:cxn modelId="{DC6E3B19-8C0E-4D15-B27D-55EB6FCA8464}" srcId="{04616648-127B-406C-A4EE-40CC09D77B84}" destId="{D30BA5D0-5CB1-4278-9125-0B47B0E9447E}" srcOrd="1" destOrd="0" parTransId="{0994DC30-7479-4651-81E3-E7FDDE177CD3}" sibTransId="{2AB03AB5-F4BD-43DD-A794-CF9C79B16F86}"/>
    <dgm:cxn modelId="{07E8E241-E917-4260-91DE-6639D970DD58}" type="presOf" srcId="{630E0A55-F72F-4211-9ADA-57D5F91A30D1}" destId="{D98C2A6A-E672-410C-ACB0-6DED06AE3960}" srcOrd="0" destOrd="0" presId="urn:microsoft.com/office/officeart/2005/8/layout/hierarchy1"/>
    <dgm:cxn modelId="{5F6D41B0-3A79-4106-BD3D-3C7273314732}" type="presOf" srcId="{04616648-127B-406C-A4EE-40CC09D77B84}" destId="{DEB6E8CC-1D47-4877-872D-2EC9F97C4585}" srcOrd="0" destOrd="0" presId="urn:microsoft.com/office/officeart/2005/8/layout/hierarchy1"/>
    <dgm:cxn modelId="{74574FA1-C023-407C-B85F-9569EEB247FE}" type="presOf" srcId="{B63F8F06-2328-46F6-8058-EA9CF999F2D6}" destId="{F78A5021-AD94-47F3-9D37-A28706D30310}" srcOrd="0" destOrd="0" presId="urn:microsoft.com/office/officeart/2005/8/layout/hierarchy1"/>
    <dgm:cxn modelId="{EA46EC6F-BCB6-4A5E-925A-92A5910C6C7E}" type="presOf" srcId="{D30BA5D0-5CB1-4278-9125-0B47B0E9447E}" destId="{CB7CA363-2814-4586-9D03-E68DE78EBC0F}" srcOrd="0" destOrd="0" presId="urn:microsoft.com/office/officeart/2005/8/layout/hierarchy1"/>
    <dgm:cxn modelId="{D67C1E90-27B0-45C9-97D6-FC0E6473B458}" srcId="{04616648-127B-406C-A4EE-40CC09D77B84}" destId="{B63F8F06-2328-46F6-8058-EA9CF999F2D6}" srcOrd="0" destOrd="0" parTransId="{103EF2DE-9D3F-4845-8DAF-088FBA220BAE}" sibTransId="{31706D3B-206C-4B99-A79E-D6423DA7FBC0}"/>
    <dgm:cxn modelId="{352DB584-F562-494C-BC94-3DBCC959B7C4}" srcId="{04616648-127B-406C-A4EE-40CC09D77B84}" destId="{630E0A55-F72F-4211-9ADA-57D5F91A30D1}" srcOrd="2" destOrd="0" parTransId="{965820C8-1D30-4949-86BB-4264E311099D}" sibTransId="{90070CF1-7E2B-4EC9-A53B-59BE31FB1590}"/>
    <dgm:cxn modelId="{BBF0BF3A-CC58-42BF-A826-DA5216208044}" type="presParOf" srcId="{DEB6E8CC-1D47-4877-872D-2EC9F97C4585}" destId="{57BBC5EA-E416-4F8D-82C2-18BE9911EF40}" srcOrd="0" destOrd="0" presId="urn:microsoft.com/office/officeart/2005/8/layout/hierarchy1"/>
    <dgm:cxn modelId="{10B4295B-6C67-4705-9280-06D89410B8C7}" type="presParOf" srcId="{57BBC5EA-E416-4F8D-82C2-18BE9911EF40}" destId="{B5DB2409-A5D9-499E-A175-CBE18B91E4D2}" srcOrd="0" destOrd="0" presId="urn:microsoft.com/office/officeart/2005/8/layout/hierarchy1"/>
    <dgm:cxn modelId="{6B0F605E-4256-47AF-9799-0690B677F674}" type="presParOf" srcId="{B5DB2409-A5D9-499E-A175-CBE18B91E4D2}" destId="{5D39DDA6-9F5C-4021-AC82-E544430A55FA}" srcOrd="0" destOrd="0" presId="urn:microsoft.com/office/officeart/2005/8/layout/hierarchy1"/>
    <dgm:cxn modelId="{FADAEF3F-CC8C-4CA4-AD68-35A0563B7571}" type="presParOf" srcId="{B5DB2409-A5D9-499E-A175-CBE18B91E4D2}" destId="{F78A5021-AD94-47F3-9D37-A28706D30310}" srcOrd="1" destOrd="0" presId="urn:microsoft.com/office/officeart/2005/8/layout/hierarchy1"/>
    <dgm:cxn modelId="{8AE5ED80-D0E9-4B6D-AA5C-AFB63BF2BDE7}" type="presParOf" srcId="{57BBC5EA-E416-4F8D-82C2-18BE9911EF40}" destId="{8889346B-5A2B-4126-9C51-64BAB8A10229}" srcOrd="1" destOrd="0" presId="urn:microsoft.com/office/officeart/2005/8/layout/hierarchy1"/>
    <dgm:cxn modelId="{267DC911-0F20-4BA9-82A3-A935706BC9B7}" type="presParOf" srcId="{DEB6E8CC-1D47-4877-872D-2EC9F97C4585}" destId="{D9FAD382-95E9-46BD-91F8-412E9321742A}" srcOrd="1" destOrd="0" presId="urn:microsoft.com/office/officeart/2005/8/layout/hierarchy1"/>
    <dgm:cxn modelId="{7F8FBD20-454E-4F98-8CDB-1DC115FA2DD2}" type="presParOf" srcId="{D9FAD382-95E9-46BD-91F8-412E9321742A}" destId="{22C112D0-D7E7-4200-9269-EE4DD01D41F9}" srcOrd="0" destOrd="0" presId="urn:microsoft.com/office/officeart/2005/8/layout/hierarchy1"/>
    <dgm:cxn modelId="{FED2E152-D22E-4CFD-988D-AACA21DCBE71}" type="presParOf" srcId="{22C112D0-D7E7-4200-9269-EE4DD01D41F9}" destId="{A38DC208-C2DE-4E6F-AB9B-77508166FD25}" srcOrd="0" destOrd="0" presId="urn:microsoft.com/office/officeart/2005/8/layout/hierarchy1"/>
    <dgm:cxn modelId="{443364A1-4CFB-4408-8FE6-E60E24ACE77C}" type="presParOf" srcId="{22C112D0-D7E7-4200-9269-EE4DD01D41F9}" destId="{CB7CA363-2814-4586-9D03-E68DE78EBC0F}" srcOrd="1" destOrd="0" presId="urn:microsoft.com/office/officeart/2005/8/layout/hierarchy1"/>
    <dgm:cxn modelId="{97E218E6-FA28-434A-B64A-EC0F7E2F0A09}" type="presParOf" srcId="{D9FAD382-95E9-46BD-91F8-412E9321742A}" destId="{1333930C-0FD2-42DB-8516-A5DAF8CEF67C}" srcOrd="1" destOrd="0" presId="urn:microsoft.com/office/officeart/2005/8/layout/hierarchy1"/>
    <dgm:cxn modelId="{0957D58A-119D-4474-84F3-3E5CE1E6E859}" type="presParOf" srcId="{DEB6E8CC-1D47-4877-872D-2EC9F97C4585}" destId="{DCE41157-BA68-476E-86E0-A0B9AFE5E7AE}" srcOrd="2" destOrd="0" presId="urn:microsoft.com/office/officeart/2005/8/layout/hierarchy1"/>
    <dgm:cxn modelId="{DE7658FD-1325-400D-ACAB-44D679B3193F}" type="presParOf" srcId="{DCE41157-BA68-476E-86E0-A0B9AFE5E7AE}" destId="{BE66F2BD-910C-4E38-976F-1A3B0F14E06D}" srcOrd="0" destOrd="0" presId="urn:microsoft.com/office/officeart/2005/8/layout/hierarchy1"/>
    <dgm:cxn modelId="{A13299CE-F33A-4330-A87A-888AA9FA6933}" type="presParOf" srcId="{BE66F2BD-910C-4E38-976F-1A3B0F14E06D}" destId="{70B6F8CE-947E-4947-BB60-519C4B4A5586}" srcOrd="0" destOrd="0" presId="urn:microsoft.com/office/officeart/2005/8/layout/hierarchy1"/>
    <dgm:cxn modelId="{75A9CD08-CF22-46D6-99DF-0406C6B5094B}" type="presParOf" srcId="{BE66F2BD-910C-4E38-976F-1A3B0F14E06D}" destId="{D98C2A6A-E672-410C-ACB0-6DED06AE3960}" srcOrd="1" destOrd="0" presId="urn:microsoft.com/office/officeart/2005/8/layout/hierarchy1"/>
    <dgm:cxn modelId="{3ADC9E5F-B044-44A9-BF90-3826F5CA1B92}" type="presParOf" srcId="{DCE41157-BA68-476E-86E0-A0B9AFE5E7AE}" destId="{CE87206F-4D3C-4228-ACC6-BB88ECE5096F}" srcOrd="1" destOrd="0" presId="urn:microsoft.com/office/officeart/2005/8/layout/hierarchy1"/>
    <dgm:cxn modelId="{AE47A91B-2B57-4152-B252-0D4F3E5FC2B1}" type="presParOf" srcId="{DEB6E8CC-1D47-4877-872D-2EC9F97C4585}" destId="{6D39A85D-FA62-4E7F-8F09-7DDEFAB7AD74}" srcOrd="3" destOrd="0" presId="urn:microsoft.com/office/officeart/2005/8/layout/hierarchy1"/>
    <dgm:cxn modelId="{78DD52EF-0E9C-4CBE-889E-165D441D4A12}" type="presParOf" srcId="{6D39A85D-FA62-4E7F-8F09-7DDEFAB7AD74}" destId="{81A3FC60-8BA4-44D5-B816-439346B78027}" srcOrd="0" destOrd="0" presId="urn:microsoft.com/office/officeart/2005/8/layout/hierarchy1"/>
    <dgm:cxn modelId="{A7D63383-C95B-467B-A30C-75D495968337}" type="presParOf" srcId="{81A3FC60-8BA4-44D5-B816-439346B78027}" destId="{FA55A886-2DBA-49FE-92A4-9482DE8F151D}" srcOrd="0" destOrd="0" presId="urn:microsoft.com/office/officeart/2005/8/layout/hierarchy1"/>
    <dgm:cxn modelId="{3355FFC6-E81F-4167-8E3B-E18EED89AE18}" type="presParOf" srcId="{81A3FC60-8BA4-44D5-B816-439346B78027}" destId="{CAF6095A-0C8A-407F-A403-820B3563B7B5}" srcOrd="1" destOrd="0" presId="urn:microsoft.com/office/officeart/2005/8/layout/hierarchy1"/>
    <dgm:cxn modelId="{BB5A1B05-36D3-49C5-8D43-07461724841A}" type="presParOf" srcId="{6D39A85D-FA62-4E7F-8F09-7DDEFAB7AD74}" destId="{9AB22D0E-33DD-443F-9BB3-23D7ABD8BB53}"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4330FFA-F763-4C64-96EB-6C11B838189A}"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ru-RU"/>
        </a:p>
      </dgm:t>
    </dgm:pt>
    <dgm:pt modelId="{E80A5F58-0681-4AFC-AE98-1C143E0FC0A7}">
      <dgm:prSet phldrT="[Текст]" custT="1"/>
      <dgm:spPr>
        <a:solidFill>
          <a:schemeClr val="accent5"/>
        </a:solidFill>
      </dgm:spPr>
      <dgm:t>
        <a:bodyPr/>
        <a:lstStyle/>
        <a:p>
          <a:r>
            <a:rPr lang="ka-GE" sz="1600" b="1" dirty="0">
              <a:ea typeface="Times New Roman" panose="02020603050405020304" pitchFamily="18" charset="0"/>
              <a:cs typeface="Calibri" panose="020F0502020204030204" pitchFamily="34" charset="0"/>
            </a:rPr>
            <a:t>კომიტეტი დიდ მნიშვნელობას ანიჭებს საკუთარი საქმიანობის გამჭვირვალობას და მასში საზოგადოების დაინტერესებული წევრების ჩართულობისთვის სათანადო პირობების შექმნას</a:t>
          </a:r>
          <a:r>
            <a:rPr lang="ka-GE" sz="1000" dirty="0">
              <a:ea typeface="Times New Roman" panose="02020603050405020304" pitchFamily="18" charset="0"/>
              <a:cs typeface="Calibri" panose="020F0502020204030204" pitchFamily="34" charset="0"/>
            </a:rPr>
            <a:t>. </a:t>
          </a:r>
          <a:endParaRPr lang="ru-RU" sz="1000" dirty="0"/>
        </a:p>
      </dgm:t>
    </dgm:pt>
    <dgm:pt modelId="{F2435AC6-F14B-49BB-B44A-FD97439DE02D}" type="parTrans" cxnId="{F3331E08-B865-4779-9B28-8E58741B914F}">
      <dgm:prSet/>
      <dgm:spPr/>
      <dgm:t>
        <a:bodyPr/>
        <a:lstStyle/>
        <a:p>
          <a:endParaRPr lang="ru-RU"/>
        </a:p>
      </dgm:t>
    </dgm:pt>
    <dgm:pt modelId="{57255434-2627-45C1-B3E2-BC85100CCAA4}" type="sibTrans" cxnId="{F3331E08-B865-4779-9B28-8E58741B914F}">
      <dgm:prSet/>
      <dgm:spPr/>
      <dgm:t>
        <a:bodyPr/>
        <a:lstStyle/>
        <a:p>
          <a:endParaRPr lang="ru-RU"/>
        </a:p>
      </dgm:t>
    </dgm:pt>
    <dgm:pt modelId="{8307E440-5CBD-4D92-8636-C7DD2ACB57CC}">
      <dgm:prSet phldrT="[Текст]"/>
      <dgm:spPr>
        <a:solidFill>
          <a:schemeClr val="accent5"/>
        </a:solidFill>
      </dgm:spPr>
      <dgm:t>
        <a:bodyPr/>
        <a:lstStyle/>
        <a:p>
          <a:r>
            <a:rPr lang="ka-GE" dirty="0">
              <a:solidFill>
                <a:schemeClr val="tx1"/>
              </a:solidFill>
            </a:rPr>
            <a:t>ყოველწლიურად აახლებს სამოქმედო გეგმას</a:t>
          </a:r>
          <a:endParaRPr lang="ru-RU" dirty="0">
            <a:solidFill>
              <a:schemeClr val="tx1"/>
            </a:solidFill>
          </a:endParaRPr>
        </a:p>
      </dgm:t>
    </dgm:pt>
    <dgm:pt modelId="{5606A505-6861-4138-A814-2E950CD16368}" type="parTrans" cxnId="{8DA88F0D-617D-45D7-AC76-E15DDC68B65C}">
      <dgm:prSet/>
      <dgm:spPr/>
      <dgm:t>
        <a:bodyPr/>
        <a:lstStyle/>
        <a:p>
          <a:endParaRPr lang="ru-RU"/>
        </a:p>
      </dgm:t>
    </dgm:pt>
    <dgm:pt modelId="{92E6C409-F9B5-4F07-92FE-75D97B86E13D}" type="sibTrans" cxnId="{8DA88F0D-617D-45D7-AC76-E15DDC68B65C}">
      <dgm:prSet/>
      <dgm:spPr/>
      <dgm:t>
        <a:bodyPr/>
        <a:lstStyle/>
        <a:p>
          <a:endParaRPr lang="ru-RU"/>
        </a:p>
      </dgm:t>
    </dgm:pt>
    <dgm:pt modelId="{3EB9A87F-5272-40C5-8167-3D591DB656BF}">
      <dgm:prSet phldrT="[Текст]"/>
      <dgm:spPr/>
      <dgm:t>
        <a:bodyPr/>
        <a:lstStyle/>
        <a:p>
          <a:r>
            <a:rPr lang="ka-GE" dirty="0">
              <a:solidFill>
                <a:schemeClr val="tx1"/>
              </a:solidFill>
            </a:rPr>
            <a:t>ამზადებს წლიურ ანგარიშს</a:t>
          </a:r>
          <a:endParaRPr lang="ru-RU" dirty="0">
            <a:solidFill>
              <a:schemeClr val="tx1"/>
            </a:solidFill>
          </a:endParaRPr>
        </a:p>
      </dgm:t>
    </dgm:pt>
    <dgm:pt modelId="{C867E70C-E058-46A1-97DC-F6AE7B2916FB}" type="parTrans" cxnId="{585073CA-D132-4AD0-A063-2F382D425789}">
      <dgm:prSet/>
      <dgm:spPr/>
      <dgm:t>
        <a:bodyPr/>
        <a:lstStyle/>
        <a:p>
          <a:endParaRPr lang="ru-RU"/>
        </a:p>
      </dgm:t>
    </dgm:pt>
    <dgm:pt modelId="{B006F819-49A0-491C-851A-6613AA99FC4E}" type="sibTrans" cxnId="{585073CA-D132-4AD0-A063-2F382D425789}">
      <dgm:prSet/>
      <dgm:spPr/>
      <dgm:t>
        <a:bodyPr/>
        <a:lstStyle/>
        <a:p>
          <a:endParaRPr lang="ru-RU"/>
        </a:p>
      </dgm:t>
    </dgm:pt>
    <dgm:pt modelId="{F3C2B1C9-492E-4942-B18F-99E6189A558E}">
      <dgm:prSet phldrT="[Текст]"/>
      <dgm:spPr/>
      <dgm:t>
        <a:bodyPr/>
        <a:lstStyle/>
        <a:p>
          <a:r>
            <a:rPr lang="ka-GE" dirty="0">
              <a:solidFill>
                <a:schemeClr val="tx1"/>
              </a:solidFill>
            </a:rPr>
            <a:t>აქტიურად თანამშრომლობს ტელევიზიისა და პრესის წარმომადგენლებთან</a:t>
          </a:r>
          <a:endParaRPr lang="ru-RU" dirty="0">
            <a:solidFill>
              <a:schemeClr val="tx1"/>
            </a:solidFill>
          </a:endParaRPr>
        </a:p>
      </dgm:t>
    </dgm:pt>
    <dgm:pt modelId="{78A2D1A0-276B-4CB2-9DA8-094AECDF51B4}" type="parTrans" cxnId="{B79B1968-EB64-4ADB-BE43-09EDEF259CA4}">
      <dgm:prSet/>
      <dgm:spPr/>
      <dgm:t>
        <a:bodyPr/>
        <a:lstStyle/>
        <a:p>
          <a:endParaRPr lang="ru-RU"/>
        </a:p>
      </dgm:t>
    </dgm:pt>
    <dgm:pt modelId="{887C5691-BBB1-4900-A2A6-8E270387ADE8}" type="sibTrans" cxnId="{B79B1968-EB64-4ADB-BE43-09EDEF259CA4}">
      <dgm:prSet/>
      <dgm:spPr/>
      <dgm:t>
        <a:bodyPr/>
        <a:lstStyle/>
        <a:p>
          <a:endParaRPr lang="ru-RU"/>
        </a:p>
      </dgm:t>
    </dgm:pt>
    <dgm:pt modelId="{6F02865D-EAFD-41DF-AEA3-C8CE942CEEF3}">
      <dgm:prSet phldrT="[Текст]"/>
      <dgm:spPr>
        <a:solidFill>
          <a:schemeClr val="accent5"/>
        </a:solidFill>
      </dgm:spPr>
      <dgm:t>
        <a:bodyPr/>
        <a:lstStyle/>
        <a:p>
          <a:r>
            <a:rPr lang="ka-GE" dirty="0">
              <a:solidFill>
                <a:schemeClr val="tx1"/>
              </a:solidFill>
            </a:rPr>
            <a:t>ახორციელებს საინფორმაციო კამპანიას მოქალაქეთა ჩართულობის შესახებ</a:t>
          </a:r>
          <a:endParaRPr lang="ru-RU" dirty="0">
            <a:solidFill>
              <a:schemeClr val="tx1"/>
            </a:solidFill>
          </a:endParaRPr>
        </a:p>
      </dgm:t>
    </dgm:pt>
    <dgm:pt modelId="{4A240599-30DB-4181-97A0-F0BFB559FFD8}" type="parTrans" cxnId="{9FE1CBEF-300A-40BB-BDCB-24B800E45713}">
      <dgm:prSet/>
      <dgm:spPr/>
      <dgm:t>
        <a:bodyPr/>
        <a:lstStyle/>
        <a:p>
          <a:endParaRPr lang="ru-RU"/>
        </a:p>
      </dgm:t>
    </dgm:pt>
    <dgm:pt modelId="{DA0B4CEA-4E73-4EC5-8A2B-7934E62C6D25}" type="sibTrans" cxnId="{9FE1CBEF-300A-40BB-BDCB-24B800E45713}">
      <dgm:prSet/>
      <dgm:spPr/>
      <dgm:t>
        <a:bodyPr/>
        <a:lstStyle/>
        <a:p>
          <a:endParaRPr lang="ru-RU"/>
        </a:p>
      </dgm:t>
    </dgm:pt>
    <dgm:pt modelId="{FB83F447-A2EA-429C-BA81-A181E942313D}" type="pres">
      <dgm:prSet presAssocID="{64330FFA-F763-4C64-96EB-6C11B838189A}" presName="diagram" presStyleCnt="0">
        <dgm:presLayoutVars>
          <dgm:chMax val="1"/>
          <dgm:dir/>
          <dgm:animLvl val="ctr"/>
          <dgm:resizeHandles val="exact"/>
        </dgm:presLayoutVars>
      </dgm:prSet>
      <dgm:spPr/>
      <dgm:t>
        <a:bodyPr/>
        <a:lstStyle/>
        <a:p>
          <a:endParaRPr lang="ru-RU"/>
        </a:p>
      </dgm:t>
    </dgm:pt>
    <dgm:pt modelId="{EB51AA44-3D02-4B44-A529-0BB89FD71DBB}" type="pres">
      <dgm:prSet presAssocID="{64330FFA-F763-4C64-96EB-6C11B838189A}" presName="matrix" presStyleCnt="0"/>
      <dgm:spPr/>
    </dgm:pt>
    <dgm:pt modelId="{4EA3959B-367E-48FD-8930-74E5EC24AA63}" type="pres">
      <dgm:prSet presAssocID="{64330FFA-F763-4C64-96EB-6C11B838189A}" presName="tile1" presStyleLbl="node1" presStyleIdx="0" presStyleCnt="4" custLinFactNeighborX="612" custLinFactNeighborY="-602"/>
      <dgm:spPr/>
      <dgm:t>
        <a:bodyPr/>
        <a:lstStyle/>
        <a:p>
          <a:endParaRPr lang="ru-RU"/>
        </a:p>
      </dgm:t>
    </dgm:pt>
    <dgm:pt modelId="{DCB1D903-6381-48D3-8EFB-B632C5D93C91}" type="pres">
      <dgm:prSet presAssocID="{64330FFA-F763-4C64-96EB-6C11B838189A}" presName="tile1text" presStyleLbl="node1" presStyleIdx="0" presStyleCnt="4">
        <dgm:presLayoutVars>
          <dgm:chMax val="0"/>
          <dgm:chPref val="0"/>
          <dgm:bulletEnabled val="1"/>
        </dgm:presLayoutVars>
      </dgm:prSet>
      <dgm:spPr/>
      <dgm:t>
        <a:bodyPr/>
        <a:lstStyle/>
        <a:p>
          <a:endParaRPr lang="ru-RU"/>
        </a:p>
      </dgm:t>
    </dgm:pt>
    <dgm:pt modelId="{EEBE88DD-8A08-41A3-A089-FE1127A9C07E}" type="pres">
      <dgm:prSet presAssocID="{64330FFA-F763-4C64-96EB-6C11B838189A}" presName="tile2" presStyleLbl="node1" presStyleIdx="1" presStyleCnt="4" custScaleX="99383" custLinFactNeighborX="303" custLinFactNeighborY="-1204"/>
      <dgm:spPr/>
      <dgm:t>
        <a:bodyPr/>
        <a:lstStyle/>
        <a:p>
          <a:endParaRPr lang="ru-RU"/>
        </a:p>
      </dgm:t>
    </dgm:pt>
    <dgm:pt modelId="{8DCA449B-F50E-4524-BD67-3EF6870737EC}" type="pres">
      <dgm:prSet presAssocID="{64330FFA-F763-4C64-96EB-6C11B838189A}" presName="tile2text" presStyleLbl="node1" presStyleIdx="1" presStyleCnt="4">
        <dgm:presLayoutVars>
          <dgm:chMax val="0"/>
          <dgm:chPref val="0"/>
          <dgm:bulletEnabled val="1"/>
        </dgm:presLayoutVars>
      </dgm:prSet>
      <dgm:spPr/>
      <dgm:t>
        <a:bodyPr/>
        <a:lstStyle/>
        <a:p>
          <a:endParaRPr lang="ru-RU"/>
        </a:p>
      </dgm:t>
    </dgm:pt>
    <dgm:pt modelId="{263B4F7E-C4BF-476E-A0EB-4458848A2426}" type="pres">
      <dgm:prSet presAssocID="{64330FFA-F763-4C64-96EB-6C11B838189A}" presName="tile3" presStyleLbl="node1" presStyleIdx="2" presStyleCnt="4" custLinFactNeighborX="875"/>
      <dgm:spPr/>
      <dgm:t>
        <a:bodyPr/>
        <a:lstStyle/>
        <a:p>
          <a:endParaRPr lang="ru-RU"/>
        </a:p>
      </dgm:t>
    </dgm:pt>
    <dgm:pt modelId="{4F59C009-1EB3-4C19-80B1-6AD054475F0E}" type="pres">
      <dgm:prSet presAssocID="{64330FFA-F763-4C64-96EB-6C11B838189A}" presName="tile3text" presStyleLbl="node1" presStyleIdx="2" presStyleCnt="4">
        <dgm:presLayoutVars>
          <dgm:chMax val="0"/>
          <dgm:chPref val="0"/>
          <dgm:bulletEnabled val="1"/>
        </dgm:presLayoutVars>
      </dgm:prSet>
      <dgm:spPr/>
      <dgm:t>
        <a:bodyPr/>
        <a:lstStyle/>
        <a:p>
          <a:endParaRPr lang="ru-RU"/>
        </a:p>
      </dgm:t>
    </dgm:pt>
    <dgm:pt modelId="{C33EC300-3ED0-4AA9-97E5-72E17222A169}" type="pres">
      <dgm:prSet presAssocID="{64330FFA-F763-4C64-96EB-6C11B838189A}" presName="tile4" presStyleLbl="node1" presStyleIdx="3" presStyleCnt="4" custLinFactNeighborY="-1928"/>
      <dgm:spPr/>
      <dgm:t>
        <a:bodyPr/>
        <a:lstStyle/>
        <a:p>
          <a:endParaRPr lang="ru-RU"/>
        </a:p>
      </dgm:t>
    </dgm:pt>
    <dgm:pt modelId="{15C65D58-311A-4C3A-83B6-7D8003B2A77A}" type="pres">
      <dgm:prSet presAssocID="{64330FFA-F763-4C64-96EB-6C11B838189A}" presName="tile4text" presStyleLbl="node1" presStyleIdx="3" presStyleCnt="4">
        <dgm:presLayoutVars>
          <dgm:chMax val="0"/>
          <dgm:chPref val="0"/>
          <dgm:bulletEnabled val="1"/>
        </dgm:presLayoutVars>
      </dgm:prSet>
      <dgm:spPr/>
      <dgm:t>
        <a:bodyPr/>
        <a:lstStyle/>
        <a:p>
          <a:endParaRPr lang="ru-RU"/>
        </a:p>
      </dgm:t>
    </dgm:pt>
    <dgm:pt modelId="{4BD30FE1-67F5-4B9B-B3CA-B4962D734F60}" type="pres">
      <dgm:prSet presAssocID="{64330FFA-F763-4C64-96EB-6C11B838189A}" presName="centerTile" presStyleLbl="fgShp" presStyleIdx="0" presStyleCnt="1" custScaleX="151886" custScaleY="144685">
        <dgm:presLayoutVars>
          <dgm:chMax val="0"/>
          <dgm:chPref val="0"/>
        </dgm:presLayoutVars>
      </dgm:prSet>
      <dgm:spPr/>
      <dgm:t>
        <a:bodyPr/>
        <a:lstStyle/>
        <a:p>
          <a:endParaRPr lang="ru-RU"/>
        </a:p>
      </dgm:t>
    </dgm:pt>
  </dgm:ptLst>
  <dgm:cxnLst>
    <dgm:cxn modelId="{8DA88F0D-617D-45D7-AC76-E15DDC68B65C}" srcId="{E80A5F58-0681-4AFC-AE98-1C143E0FC0A7}" destId="{8307E440-5CBD-4D92-8636-C7DD2ACB57CC}" srcOrd="0" destOrd="0" parTransId="{5606A505-6861-4138-A814-2E950CD16368}" sibTransId="{92E6C409-F9B5-4F07-92FE-75D97B86E13D}"/>
    <dgm:cxn modelId="{4D634C4F-0B9F-4C0E-B026-786CC1FDD996}" type="presOf" srcId="{64330FFA-F763-4C64-96EB-6C11B838189A}" destId="{FB83F447-A2EA-429C-BA81-A181E942313D}" srcOrd="0" destOrd="0" presId="urn:microsoft.com/office/officeart/2005/8/layout/matrix1"/>
    <dgm:cxn modelId="{2934B2B8-641E-4395-874B-2584BFBB5F0C}" type="presOf" srcId="{6F02865D-EAFD-41DF-AEA3-C8CE942CEEF3}" destId="{C33EC300-3ED0-4AA9-97E5-72E17222A169}" srcOrd="0" destOrd="0" presId="urn:microsoft.com/office/officeart/2005/8/layout/matrix1"/>
    <dgm:cxn modelId="{F3331E08-B865-4779-9B28-8E58741B914F}" srcId="{64330FFA-F763-4C64-96EB-6C11B838189A}" destId="{E80A5F58-0681-4AFC-AE98-1C143E0FC0A7}" srcOrd="0" destOrd="0" parTransId="{F2435AC6-F14B-49BB-B44A-FD97439DE02D}" sibTransId="{57255434-2627-45C1-B3E2-BC85100CCAA4}"/>
    <dgm:cxn modelId="{2CFEA94C-E195-4CBD-BE0E-1B0AB0F2CB1F}" type="presOf" srcId="{F3C2B1C9-492E-4942-B18F-99E6189A558E}" destId="{4F59C009-1EB3-4C19-80B1-6AD054475F0E}" srcOrd="1" destOrd="0" presId="urn:microsoft.com/office/officeart/2005/8/layout/matrix1"/>
    <dgm:cxn modelId="{585073CA-D132-4AD0-A063-2F382D425789}" srcId="{E80A5F58-0681-4AFC-AE98-1C143E0FC0A7}" destId="{3EB9A87F-5272-40C5-8167-3D591DB656BF}" srcOrd="1" destOrd="0" parTransId="{C867E70C-E058-46A1-97DC-F6AE7B2916FB}" sibTransId="{B006F819-49A0-491C-851A-6613AA99FC4E}"/>
    <dgm:cxn modelId="{AB46A843-B9FA-4F65-B050-7008AD34BF7B}" type="presOf" srcId="{F3C2B1C9-492E-4942-B18F-99E6189A558E}" destId="{263B4F7E-C4BF-476E-A0EB-4458848A2426}" srcOrd="0" destOrd="0" presId="urn:microsoft.com/office/officeart/2005/8/layout/matrix1"/>
    <dgm:cxn modelId="{8D5D4230-2BD4-4CF4-A8A6-5BDFC4BE7BB8}" type="presOf" srcId="{3EB9A87F-5272-40C5-8167-3D591DB656BF}" destId="{EEBE88DD-8A08-41A3-A089-FE1127A9C07E}" srcOrd="0" destOrd="0" presId="urn:microsoft.com/office/officeart/2005/8/layout/matrix1"/>
    <dgm:cxn modelId="{9FE1CBEF-300A-40BB-BDCB-24B800E45713}" srcId="{E80A5F58-0681-4AFC-AE98-1C143E0FC0A7}" destId="{6F02865D-EAFD-41DF-AEA3-C8CE942CEEF3}" srcOrd="3" destOrd="0" parTransId="{4A240599-30DB-4181-97A0-F0BFB559FFD8}" sibTransId="{DA0B4CEA-4E73-4EC5-8A2B-7934E62C6D25}"/>
    <dgm:cxn modelId="{B79B1968-EB64-4ADB-BE43-09EDEF259CA4}" srcId="{E80A5F58-0681-4AFC-AE98-1C143E0FC0A7}" destId="{F3C2B1C9-492E-4942-B18F-99E6189A558E}" srcOrd="2" destOrd="0" parTransId="{78A2D1A0-276B-4CB2-9DA8-094AECDF51B4}" sibTransId="{887C5691-BBB1-4900-A2A6-8E270387ADE8}"/>
    <dgm:cxn modelId="{3A7950FD-2DAB-4690-A45F-BC90B44A99B6}" type="presOf" srcId="{3EB9A87F-5272-40C5-8167-3D591DB656BF}" destId="{8DCA449B-F50E-4524-BD67-3EF6870737EC}" srcOrd="1" destOrd="0" presId="urn:microsoft.com/office/officeart/2005/8/layout/matrix1"/>
    <dgm:cxn modelId="{B114ADFB-E6D3-4FCD-8EFA-E1982FE23151}" type="presOf" srcId="{8307E440-5CBD-4D92-8636-C7DD2ACB57CC}" destId="{DCB1D903-6381-48D3-8EFB-B632C5D93C91}" srcOrd="1" destOrd="0" presId="urn:microsoft.com/office/officeart/2005/8/layout/matrix1"/>
    <dgm:cxn modelId="{0AB01E1A-E764-4260-83EA-BE1A84670722}" type="presOf" srcId="{8307E440-5CBD-4D92-8636-C7DD2ACB57CC}" destId="{4EA3959B-367E-48FD-8930-74E5EC24AA63}" srcOrd="0" destOrd="0" presId="urn:microsoft.com/office/officeart/2005/8/layout/matrix1"/>
    <dgm:cxn modelId="{8DA43185-1BFA-416A-93C6-474844B1A2FA}" type="presOf" srcId="{E80A5F58-0681-4AFC-AE98-1C143E0FC0A7}" destId="{4BD30FE1-67F5-4B9B-B3CA-B4962D734F60}" srcOrd="0" destOrd="0" presId="urn:microsoft.com/office/officeart/2005/8/layout/matrix1"/>
    <dgm:cxn modelId="{A19D23FD-5392-461D-9D54-8C220E67D230}" type="presOf" srcId="{6F02865D-EAFD-41DF-AEA3-C8CE942CEEF3}" destId="{15C65D58-311A-4C3A-83B6-7D8003B2A77A}" srcOrd="1" destOrd="0" presId="urn:microsoft.com/office/officeart/2005/8/layout/matrix1"/>
    <dgm:cxn modelId="{935EB3E3-4B1D-4709-AFE4-3F80C1FF1FA7}" type="presParOf" srcId="{FB83F447-A2EA-429C-BA81-A181E942313D}" destId="{EB51AA44-3D02-4B44-A529-0BB89FD71DBB}" srcOrd="0" destOrd="0" presId="urn:microsoft.com/office/officeart/2005/8/layout/matrix1"/>
    <dgm:cxn modelId="{BF98E83F-7D5F-4DD2-AE9D-A0643BCD62B4}" type="presParOf" srcId="{EB51AA44-3D02-4B44-A529-0BB89FD71DBB}" destId="{4EA3959B-367E-48FD-8930-74E5EC24AA63}" srcOrd="0" destOrd="0" presId="urn:microsoft.com/office/officeart/2005/8/layout/matrix1"/>
    <dgm:cxn modelId="{4CD3976B-FC0E-4660-9366-E457029D92E7}" type="presParOf" srcId="{EB51AA44-3D02-4B44-A529-0BB89FD71DBB}" destId="{DCB1D903-6381-48D3-8EFB-B632C5D93C91}" srcOrd="1" destOrd="0" presId="urn:microsoft.com/office/officeart/2005/8/layout/matrix1"/>
    <dgm:cxn modelId="{085CE579-A961-45CC-A0B9-16C9FB344C1F}" type="presParOf" srcId="{EB51AA44-3D02-4B44-A529-0BB89FD71DBB}" destId="{EEBE88DD-8A08-41A3-A089-FE1127A9C07E}" srcOrd="2" destOrd="0" presId="urn:microsoft.com/office/officeart/2005/8/layout/matrix1"/>
    <dgm:cxn modelId="{B0C01008-AB69-46F5-841D-6D7654D78F50}" type="presParOf" srcId="{EB51AA44-3D02-4B44-A529-0BB89FD71DBB}" destId="{8DCA449B-F50E-4524-BD67-3EF6870737EC}" srcOrd="3" destOrd="0" presId="urn:microsoft.com/office/officeart/2005/8/layout/matrix1"/>
    <dgm:cxn modelId="{2C5576A2-EAB8-4C3F-9B29-E4ADBB0E188E}" type="presParOf" srcId="{EB51AA44-3D02-4B44-A529-0BB89FD71DBB}" destId="{263B4F7E-C4BF-476E-A0EB-4458848A2426}" srcOrd="4" destOrd="0" presId="urn:microsoft.com/office/officeart/2005/8/layout/matrix1"/>
    <dgm:cxn modelId="{FB9B7500-187D-47B3-BCB6-117B83095524}" type="presParOf" srcId="{EB51AA44-3D02-4B44-A529-0BB89FD71DBB}" destId="{4F59C009-1EB3-4C19-80B1-6AD054475F0E}" srcOrd="5" destOrd="0" presId="urn:microsoft.com/office/officeart/2005/8/layout/matrix1"/>
    <dgm:cxn modelId="{0C8F0F76-6C69-4EC1-B2F0-910D3993A01D}" type="presParOf" srcId="{EB51AA44-3D02-4B44-A529-0BB89FD71DBB}" destId="{C33EC300-3ED0-4AA9-97E5-72E17222A169}" srcOrd="6" destOrd="0" presId="urn:microsoft.com/office/officeart/2005/8/layout/matrix1"/>
    <dgm:cxn modelId="{A5153D3F-1905-49A5-BDC6-97F61689B560}" type="presParOf" srcId="{EB51AA44-3D02-4B44-A529-0BB89FD71DBB}" destId="{15C65D58-311A-4C3A-83B6-7D8003B2A77A}" srcOrd="7" destOrd="0" presId="urn:microsoft.com/office/officeart/2005/8/layout/matrix1"/>
    <dgm:cxn modelId="{6ADC41CC-9C09-4B8C-864F-3EFBA11DE091}" type="presParOf" srcId="{FB83F447-A2EA-429C-BA81-A181E942313D}" destId="{4BD30FE1-67F5-4B9B-B3CA-B4962D734F60}"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9DA3108-A133-4E94-997B-6F184824E3A2}" type="doc">
      <dgm:prSet loTypeId="urn:microsoft.com/office/officeart/2005/8/layout/vProcess5" loCatId="process" qsTypeId="urn:microsoft.com/office/officeart/2005/8/quickstyle/simple1" qsCatId="simple" csTypeId="urn:microsoft.com/office/officeart/2005/8/colors/accent1_2" csCatId="accent1" phldr="0"/>
      <dgm:spPr/>
      <dgm:t>
        <a:bodyPr/>
        <a:lstStyle/>
        <a:p>
          <a:endParaRPr lang="ru-RU"/>
        </a:p>
      </dgm:t>
    </dgm:pt>
    <dgm:pt modelId="{A954219A-D8C9-4D25-958D-648F30F3B87C}" type="pres">
      <dgm:prSet presAssocID="{49DA3108-A133-4E94-997B-6F184824E3A2}" presName="outerComposite" presStyleCnt="0">
        <dgm:presLayoutVars>
          <dgm:chMax val="5"/>
          <dgm:dir/>
          <dgm:resizeHandles val="exact"/>
        </dgm:presLayoutVars>
      </dgm:prSet>
      <dgm:spPr/>
      <dgm:t>
        <a:bodyPr/>
        <a:lstStyle/>
        <a:p>
          <a:endParaRPr lang="ru-RU"/>
        </a:p>
      </dgm:t>
    </dgm:pt>
    <dgm:pt modelId="{03725610-48AC-4D1D-B23A-A3FC01A456EF}" type="pres">
      <dgm:prSet presAssocID="{49DA3108-A133-4E94-997B-6F184824E3A2}" presName="dummyMaxCanvas" presStyleCnt="0">
        <dgm:presLayoutVars/>
      </dgm:prSet>
      <dgm:spPr/>
    </dgm:pt>
  </dgm:ptLst>
  <dgm:cxnLst>
    <dgm:cxn modelId="{3FCEA162-1B36-459B-9EEE-BCD2B1ECA5BA}" type="presOf" srcId="{49DA3108-A133-4E94-997B-6F184824E3A2}" destId="{A954219A-D8C9-4D25-958D-648F30F3B87C}" srcOrd="0" destOrd="0" presId="urn:microsoft.com/office/officeart/2005/8/layout/vProcess5"/>
    <dgm:cxn modelId="{D9587BAE-232F-4CF8-8C4C-52D4430D87A5}" type="presParOf" srcId="{A954219A-D8C9-4D25-958D-648F30F3B87C}" destId="{03725610-48AC-4D1D-B23A-A3FC01A456EF}" srcOrd="0"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126F8E2-FFDC-4A8A-B984-C73179ADC37E}" type="doc">
      <dgm:prSet loTypeId="urn:microsoft.com/office/officeart/2005/8/layout/vProcess5" loCatId="process" qsTypeId="urn:microsoft.com/office/officeart/2005/8/quickstyle/simple1" qsCatId="simple" csTypeId="urn:microsoft.com/office/officeart/2005/8/colors/accent1_2" csCatId="accent1" phldr="0"/>
      <dgm:spPr/>
      <dgm:t>
        <a:bodyPr/>
        <a:lstStyle/>
        <a:p>
          <a:endParaRPr lang="ru-RU"/>
        </a:p>
      </dgm:t>
    </dgm:pt>
    <dgm:pt modelId="{9EEFC19F-8352-477A-AA08-8FA2781C375F}" type="pres">
      <dgm:prSet presAssocID="{D126F8E2-FFDC-4A8A-B984-C73179ADC37E}" presName="outerComposite" presStyleCnt="0">
        <dgm:presLayoutVars>
          <dgm:chMax val="5"/>
          <dgm:dir/>
          <dgm:resizeHandles val="exact"/>
        </dgm:presLayoutVars>
      </dgm:prSet>
      <dgm:spPr/>
      <dgm:t>
        <a:bodyPr/>
        <a:lstStyle/>
        <a:p>
          <a:endParaRPr lang="ru-RU"/>
        </a:p>
      </dgm:t>
    </dgm:pt>
    <dgm:pt modelId="{3C62604B-4F61-45DB-8891-041CF0D1EA8C}" type="pres">
      <dgm:prSet presAssocID="{D126F8E2-FFDC-4A8A-B984-C73179ADC37E}" presName="dummyMaxCanvas" presStyleCnt="0">
        <dgm:presLayoutVars/>
      </dgm:prSet>
      <dgm:spPr/>
    </dgm:pt>
  </dgm:ptLst>
  <dgm:cxnLst>
    <dgm:cxn modelId="{9EF8EC11-6072-4A92-B1DE-C50B38163FF9}" type="presOf" srcId="{D126F8E2-FFDC-4A8A-B984-C73179ADC37E}" destId="{9EEFC19F-8352-477A-AA08-8FA2781C375F}" srcOrd="0" destOrd="0" presId="urn:microsoft.com/office/officeart/2005/8/layout/vProcess5"/>
    <dgm:cxn modelId="{2083C988-AD69-4C1C-948A-ECB032C59138}" type="presParOf" srcId="{9EEFC19F-8352-477A-AA08-8FA2781C375F}" destId="{3C62604B-4F61-45DB-8891-041CF0D1EA8C}" srcOrd="0" destOrd="0" presId="urn:microsoft.com/office/officeart/2005/8/layout/vProcess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282DE4C-E66E-4AAA-A4D5-D3104B40239F}" type="doc">
      <dgm:prSet loTypeId="urn:microsoft.com/office/officeart/2005/8/layout/lProcess2" loCatId="relationship" qsTypeId="urn:microsoft.com/office/officeart/2005/8/quickstyle/simple1" qsCatId="simple" csTypeId="urn:microsoft.com/office/officeart/2005/8/colors/accent1_2" csCatId="accent1" phldr="1"/>
      <dgm:spPr/>
      <dgm:t>
        <a:bodyPr/>
        <a:lstStyle/>
        <a:p>
          <a:endParaRPr lang="ru-RU"/>
        </a:p>
      </dgm:t>
    </dgm:pt>
    <dgm:pt modelId="{FA0E6349-CE35-4348-9FDA-28C61E5B1BF7}">
      <dgm:prSet phldrT="[Текст]" custT="1">
        <dgm:style>
          <a:lnRef idx="1">
            <a:schemeClr val="accent2"/>
          </a:lnRef>
          <a:fillRef idx="2">
            <a:schemeClr val="accent2"/>
          </a:fillRef>
          <a:effectRef idx="1">
            <a:schemeClr val="accent2"/>
          </a:effectRef>
          <a:fontRef idx="minor">
            <a:schemeClr val="dk1"/>
          </a:fontRef>
        </dgm:style>
      </dgm:prSet>
      <dgm:spPr>
        <a:solidFill>
          <a:schemeClr val="accent2"/>
        </a:solid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dgm:spPr>
      <dgm:t>
        <a:bodyPr/>
        <a:lstStyle/>
        <a:p>
          <a:r>
            <a:rPr lang="ka-GE" sz="2000" dirty="0"/>
            <a:t>თანამშრომლობა დონორ და პარტნიორ ორგანიზაციებთან </a:t>
          </a:r>
        </a:p>
      </dgm:t>
    </dgm:pt>
    <dgm:pt modelId="{4B6DA07B-A037-41E0-B999-F9C338C51711}" type="parTrans" cxnId="{9BACE0BB-E0A3-4084-8CA0-D73C42549F97}">
      <dgm:prSet/>
      <dgm:spPr/>
      <dgm:t>
        <a:bodyPr/>
        <a:lstStyle/>
        <a:p>
          <a:endParaRPr lang="ru-RU"/>
        </a:p>
      </dgm:t>
    </dgm:pt>
    <dgm:pt modelId="{D0CFBF79-83AA-4984-9438-31709F15EC40}" type="sibTrans" cxnId="{9BACE0BB-E0A3-4084-8CA0-D73C42549F97}">
      <dgm:prSet/>
      <dgm:spPr/>
      <dgm:t>
        <a:bodyPr/>
        <a:lstStyle/>
        <a:p>
          <a:endParaRPr lang="ru-RU"/>
        </a:p>
      </dgm:t>
    </dgm:pt>
    <dgm:pt modelId="{E43A4341-7AF9-406D-8E15-CB46303A8023}">
      <dgm:prSet phldrT="[Текст]"/>
      <dgm:spPr>
        <a:solidFill>
          <a:schemeClr val="accent5"/>
        </a:solidFill>
      </dgm:spPr>
      <dgm:t>
        <a:bodyPr/>
        <a:lstStyle/>
        <a:p>
          <a:r>
            <a:rPr lang="ka-GE" dirty="0"/>
            <a:t>კომიტეტი აქტიურად თანამშრომლობს: </a:t>
          </a:r>
        </a:p>
        <a:p>
          <a:r>
            <a:rPr lang="ka-GE" dirty="0"/>
            <a:t>გაეროს განვითარების პროგრამის (UNDP)წარმომადგენლებთან და ღია მმართველობის მუდმივ საპარლამენტო საბჭოსთან(</a:t>
          </a:r>
          <a:r>
            <a:rPr lang="en-US" dirty="0"/>
            <a:t>OGP)</a:t>
          </a:r>
          <a:endParaRPr lang="ru-RU" dirty="0"/>
        </a:p>
      </dgm:t>
    </dgm:pt>
    <dgm:pt modelId="{C29EFA1B-0565-4519-9545-16C372069DBA}" type="parTrans" cxnId="{6947D61C-C56A-4B1A-82C3-EE19AED8052A}">
      <dgm:prSet/>
      <dgm:spPr/>
      <dgm:t>
        <a:bodyPr/>
        <a:lstStyle/>
        <a:p>
          <a:endParaRPr lang="ru-RU"/>
        </a:p>
      </dgm:t>
    </dgm:pt>
    <dgm:pt modelId="{39723ED5-C0BE-4D5B-84F6-A5F2C9FC7E78}" type="sibTrans" cxnId="{6947D61C-C56A-4B1A-82C3-EE19AED8052A}">
      <dgm:prSet/>
      <dgm:spPr/>
      <dgm:t>
        <a:bodyPr/>
        <a:lstStyle/>
        <a:p>
          <a:endParaRPr lang="ru-RU"/>
        </a:p>
      </dgm:t>
    </dgm:pt>
    <dgm:pt modelId="{71AE4C49-D326-4E57-9037-18D773D73BB9}">
      <dgm:prSet phldrT="[Текст]"/>
      <dgm:spPr>
        <a:solidFill>
          <a:schemeClr val="accent5"/>
        </a:solidFill>
      </dgm:spPr>
      <dgm:t>
        <a:bodyPr/>
        <a:lstStyle/>
        <a:p>
          <a:r>
            <a:rPr lang="ka-GE" dirty="0"/>
            <a:t>საქართველოს პარლამენტის</a:t>
          </a:r>
          <a:r>
            <a:rPr lang="en-US" dirty="0"/>
            <a:t> </a:t>
          </a:r>
          <a:r>
            <a:rPr lang="ka-GE" dirty="0"/>
            <a:t>სასწავლო ცენტრთან </a:t>
          </a:r>
          <a:endParaRPr lang="ru-RU" dirty="0"/>
        </a:p>
      </dgm:t>
    </dgm:pt>
    <dgm:pt modelId="{D8070320-DF9F-4433-ABE1-A22F62376103}" type="parTrans" cxnId="{989F4596-D3A3-46CE-B649-534BB98B2256}">
      <dgm:prSet/>
      <dgm:spPr/>
      <dgm:t>
        <a:bodyPr/>
        <a:lstStyle/>
        <a:p>
          <a:endParaRPr lang="ru-RU"/>
        </a:p>
      </dgm:t>
    </dgm:pt>
    <dgm:pt modelId="{66A0C452-7E5C-4CA6-9FAA-3EFE96A64CF8}" type="sibTrans" cxnId="{989F4596-D3A3-46CE-B649-534BB98B2256}">
      <dgm:prSet/>
      <dgm:spPr/>
      <dgm:t>
        <a:bodyPr/>
        <a:lstStyle/>
        <a:p>
          <a:endParaRPr lang="ru-RU"/>
        </a:p>
      </dgm:t>
    </dgm:pt>
    <dgm:pt modelId="{B8DB2E07-9271-4642-885C-7A78DFBADC54}">
      <dgm:prSet phldrT="[Текст]" custT="1"/>
      <dgm:spPr>
        <a:solidFill>
          <a:schemeClr val="accent2">
            <a:lumMod val="20000"/>
            <a:lumOff val="80000"/>
          </a:schemeClr>
        </a:solidFill>
        <a:scene3d>
          <a:camera prst="orthographicFront"/>
          <a:lightRig rig="threePt" dir="t"/>
        </a:scene3d>
        <a:sp3d>
          <a:bevelT prst="relaxedInset"/>
        </a:sp3d>
      </dgm:spPr>
      <dgm:t>
        <a:bodyPr/>
        <a:lstStyle/>
        <a:p>
          <a:endParaRPr lang="ka-GE" sz="2000" dirty="0" smtClean="0"/>
        </a:p>
        <a:p>
          <a:r>
            <a:rPr lang="ka-GE" sz="2000" dirty="0" smtClean="0"/>
            <a:t> </a:t>
          </a:r>
          <a:r>
            <a:rPr lang="ka-GE" sz="2000" dirty="0"/>
            <a:t>სამუშაო შეხვედრები დარგის </a:t>
          </a:r>
          <a:r>
            <a:rPr lang="ka-GE" sz="2000" dirty="0" smtClean="0"/>
            <a:t>სპეციალისტებთან  საკონსულტაციო საბჭო</a:t>
          </a:r>
          <a:endParaRPr lang="ru-RU" sz="2000" dirty="0"/>
        </a:p>
      </dgm:t>
    </dgm:pt>
    <dgm:pt modelId="{CA12F397-A064-41E6-89F9-40A3D91F8254}" type="parTrans" cxnId="{0DB88185-AFC5-4661-A143-85C6C1A7C261}">
      <dgm:prSet/>
      <dgm:spPr/>
      <dgm:t>
        <a:bodyPr/>
        <a:lstStyle/>
        <a:p>
          <a:endParaRPr lang="ru-RU"/>
        </a:p>
      </dgm:t>
    </dgm:pt>
    <dgm:pt modelId="{BFD3ADB2-A886-4638-ADE1-D9D8A1AF8FA5}" type="sibTrans" cxnId="{0DB88185-AFC5-4661-A143-85C6C1A7C261}">
      <dgm:prSet/>
      <dgm:spPr/>
      <dgm:t>
        <a:bodyPr/>
        <a:lstStyle/>
        <a:p>
          <a:endParaRPr lang="ru-RU"/>
        </a:p>
      </dgm:t>
    </dgm:pt>
    <dgm:pt modelId="{B07E1397-B459-40C8-A3D1-C9CCD4F079B1}">
      <dgm:prSet phldrT="[Текст]"/>
      <dgm:spPr>
        <a:solidFill>
          <a:schemeClr val="accent2"/>
        </a:solidFill>
      </dgm:spPr>
      <dgm:t>
        <a:bodyPr/>
        <a:lstStyle/>
        <a:p>
          <a:r>
            <a:rPr lang="ka-GE" dirty="0" smtClean="0"/>
            <a:t>ჩატარდა 4 </a:t>
          </a:r>
          <a:r>
            <a:rPr lang="ka-GE" dirty="0" smtClean="0"/>
            <a:t>სამუშაო </a:t>
          </a:r>
          <a:r>
            <a:rPr lang="ka-GE" dirty="0"/>
            <a:t>შეხვედრა</a:t>
          </a:r>
          <a:endParaRPr lang="ru-RU" dirty="0"/>
        </a:p>
      </dgm:t>
    </dgm:pt>
    <dgm:pt modelId="{62761C3A-4852-42E1-9F23-F678F0A1325B}" type="parTrans" cxnId="{92409680-2EBB-494B-B355-A72413C09717}">
      <dgm:prSet/>
      <dgm:spPr/>
      <dgm:t>
        <a:bodyPr/>
        <a:lstStyle/>
        <a:p>
          <a:endParaRPr lang="ru-RU"/>
        </a:p>
      </dgm:t>
    </dgm:pt>
    <dgm:pt modelId="{C5352FEE-93C0-485D-AB4C-C6EF276A5585}" type="sibTrans" cxnId="{92409680-2EBB-494B-B355-A72413C09717}">
      <dgm:prSet/>
      <dgm:spPr/>
      <dgm:t>
        <a:bodyPr/>
        <a:lstStyle/>
        <a:p>
          <a:endParaRPr lang="ru-RU"/>
        </a:p>
      </dgm:t>
    </dgm:pt>
    <dgm:pt modelId="{60049C42-851F-4EB3-B651-46575C7EB7F5}">
      <dgm:prSet phldrT="[Текст]" custT="1"/>
      <dgm:spPr>
        <a:solidFill>
          <a:schemeClr val="accent5"/>
        </a:solidFill>
      </dgm:spPr>
      <dgm:t>
        <a:bodyPr/>
        <a:lstStyle/>
        <a:p>
          <a:pPr>
            <a:buFont typeface="+mj-lt"/>
            <a:buNone/>
          </a:pPr>
          <a:endParaRPr lang="ka-GE" sz="1100" dirty="0">
            <a:latin typeface="Sylfaen" panose="010A0502050306030303" pitchFamily="18" charset="0"/>
          </a:endParaRPr>
        </a:p>
        <a:p>
          <a:pPr>
            <a:buFont typeface="+mj-lt"/>
            <a:buNone/>
          </a:pPr>
          <a:r>
            <a:rPr lang="ka-GE" sz="1600" dirty="0" smtClean="0">
              <a:latin typeface="Sylfaen" panose="010A0502050306030303" pitchFamily="18" charset="0"/>
            </a:rPr>
            <a:t>აპარატის </a:t>
          </a:r>
          <a:r>
            <a:rPr lang="ka-GE" sz="1600" dirty="0">
              <a:latin typeface="Sylfaen" panose="010A0502050306030303" pitchFamily="18" charset="0"/>
            </a:rPr>
            <a:t>თანამშრომლებმა გაიარეს </a:t>
          </a:r>
          <a:r>
            <a:rPr lang="ka-GE" sz="1600" dirty="0" smtClean="0">
              <a:latin typeface="Sylfaen" panose="010A0502050306030303" pitchFamily="18" charset="0"/>
            </a:rPr>
            <a:t>ტრენინგი</a:t>
          </a:r>
          <a:endParaRPr lang="ka-GE" sz="1600" dirty="0">
            <a:latin typeface="Sylfaen" panose="010A0502050306030303" pitchFamily="18" charset="0"/>
          </a:endParaRPr>
        </a:p>
        <a:p>
          <a:pPr>
            <a:buFont typeface="+mj-lt"/>
            <a:buNone/>
          </a:pPr>
          <a:r>
            <a:rPr lang="en-GB" sz="1600" dirty="0" smtClean="0">
              <a:latin typeface="Sylfaen" panose="010A0502050306030303" pitchFamily="18" charset="0"/>
            </a:rPr>
            <a:t>“</a:t>
          </a:r>
          <a:r>
            <a:rPr lang="ka-GE" sz="1600" dirty="0" smtClean="0">
              <a:latin typeface="Sylfaen" panose="010A0502050306030303" pitchFamily="18" charset="0"/>
            </a:rPr>
            <a:t> </a:t>
          </a:r>
          <a:r>
            <a:rPr lang="ka-GE" sz="1600" dirty="0" smtClean="0"/>
            <a:t>სამართლებრივი წერა“</a:t>
          </a:r>
          <a:endParaRPr lang="ru-RU" sz="1600" dirty="0"/>
        </a:p>
      </dgm:t>
    </dgm:pt>
    <dgm:pt modelId="{EA1E2A29-AF6D-4ED1-91C0-570FEC7DC43B}" type="parTrans" cxnId="{ADC65F70-83C8-4E82-A922-C9B2DFB3C70B}">
      <dgm:prSet/>
      <dgm:spPr/>
      <dgm:t>
        <a:bodyPr/>
        <a:lstStyle/>
        <a:p>
          <a:endParaRPr lang="ru-RU"/>
        </a:p>
      </dgm:t>
    </dgm:pt>
    <dgm:pt modelId="{9695AD23-39EB-4622-988E-D4C0A0CD49E3}" type="sibTrans" cxnId="{ADC65F70-83C8-4E82-A922-C9B2DFB3C70B}">
      <dgm:prSet/>
      <dgm:spPr/>
      <dgm:t>
        <a:bodyPr/>
        <a:lstStyle/>
        <a:p>
          <a:endParaRPr lang="ru-RU"/>
        </a:p>
      </dgm:t>
    </dgm:pt>
    <dgm:pt modelId="{C6AC93B1-BE69-470D-89DB-64B5EFE24475}">
      <dgm:prSet phldrT="[Текст]" custT="1">
        <dgm:style>
          <a:lnRef idx="1">
            <a:schemeClr val="accent2"/>
          </a:lnRef>
          <a:fillRef idx="2">
            <a:schemeClr val="accent2"/>
          </a:fillRef>
          <a:effectRef idx="1">
            <a:schemeClr val="accent2"/>
          </a:effectRef>
          <a:fontRef idx="minor">
            <a:schemeClr val="dk1"/>
          </a:fontRef>
        </dgm:style>
      </dgm:prSet>
      <dgm:spPr>
        <a:solidFill>
          <a:schemeClr val="accent2"/>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dgm:spPr>
      <dgm:t>
        <a:bodyPr/>
        <a:lstStyle/>
        <a:p>
          <a:r>
            <a:rPr lang="ka-GE" sz="2000" dirty="0"/>
            <a:t>პროფესიული ტრენინგები</a:t>
          </a:r>
          <a:endParaRPr lang="ru-RU" sz="2000" dirty="0"/>
        </a:p>
      </dgm:t>
    </dgm:pt>
    <dgm:pt modelId="{DA666055-FAAB-47FA-AFB4-3683EEDBC2A3}" type="sibTrans" cxnId="{00650D79-B0CD-445A-9158-36D19447B9FA}">
      <dgm:prSet/>
      <dgm:spPr/>
      <dgm:t>
        <a:bodyPr/>
        <a:lstStyle/>
        <a:p>
          <a:endParaRPr lang="ru-RU"/>
        </a:p>
      </dgm:t>
    </dgm:pt>
    <dgm:pt modelId="{4EDC08B1-6526-4035-91DA-CBA4C5A757CB}" type="parTrans" cxnId="{00650D79-B0CD-445A-9158-36D19447B9FA}">
      <dgm:prSet/>
      <dgm:spPr/>
      <dgm:t>
        <a:bodyPr/>
        <a:lstStyle/>
        <a:p>
          <a:endParaRPr lang="ru-RU"/>
        </a:p>
      </dgm:t>
    </dgm:pt>
    <dgm:pt modelId="{D2986898-70ED-435F-AF85-380292F3219B}" type="pres">
      <dgm:prSet presAssocID="{8282DE4C-E66E-4AAA-A4D5-D3104B40239F}" presName="theList" presStyleCnt="0">
        <dgm:presLayoutVars>
          <dgm:dir/>
          <dgm:animLvl val="lvl"/>
          <dgm:resizeHandles val="exact"/>
        </dgm:presLayoutVars>
      </dgm:prSet>
      <dgm:spPr/>
      <dgm:t>
        <a:bodyPr/>
        <a:lstStyle/>
        <a:p>
          <a:endParaRPr lang="ru-RU"/>
        </a:p>
      </dgm:t>
    </dgm:pt>
    <dgm:pt modelId="{10F640D2-2DB6-4F9A-B453-2B17549C40EF}" type="pres">
      <dgm:prSet presAssocID="{FA0E6349-CE35-4348-9FDA-28C61E5B1BF7}" presName="compNode" presStyleCnt="0"/>
      <dgm:spPr/>
    </dgm:pt>
    <dgm:pt modelId="{3B3C9E4D-198E-42B4-9EAB-731585F9746B}" type="pres">
      <dgm:prSet presAssocID="{FA0E6349-CE35-4348-9FDA-28C61E5B1BF7}" presName="aNode" presStyleLbl="bgShp" presStyleIdx="0" presStyleCnt="3" custScaleX="84167" custLinFactNeighborX="-2065"/>
      <dgm:spPr/>
      <dgm:t>
        <a:bodyPr/>
        <a:lstStyle/>
        <a:p>
          <a:endParaRPr lang="ru-RU"/>
        </a:p>
      </dgm:t>
    </dgm:pt>
    <dgm:pt modelId="{784E5B35-287B-4746-B865-9C8DFD893B42}" type="pres">
      <dgm:prSet presAssocID="{FA0E6349-CE35-4348-9FDA-28C61E5B1BF7}" presName="textNode" presStyleLbl="bgShp" presStyleIdx="0" presStyleCnt="3"/>
      <dgm:spPr/>
      <dgm:t>
        <a:bodyPr/>
        <a:lstStyle/>
        <a:p>
          <a:endParaRPr lang="ru-RU"/>
        </a:p>
      </dgm:t>
    </dgm:pt>
    <dgm:pt modelId="{5BEBD013-1141-42BA-8EDA-AC3A201C61E9}" type="pres">
      <dgm:prSet presAssocID="{FA0E6349-CE35-4348-9FDA-28C61E5B1BF7}" presName="compChildNode" presStyleCnt="0"/>
      <dgm:spPr/>
    </dgm:pt>
    <dgm:pt modelId="{D3F5CADA-7E32-449A-A141-75B14B8A7926}" type="pres">
      <dgm:prSet presAssocID="{FA0E6349-CE35-4348-9FDA-28C61E5B1BF7}" presName="theInnerList" presStyleCnt="0"/>
      <dgm:spPr/>
    </dgm:pt>
    <dgm:pt modelId="{CF54A4B0-4816-4C53-81C5-E5239190073D}" type="pres">
      <dgm:prSet presAssocID="{E43A4341-7AF9-406D-8E15-CB46303A8023}" presName="childNode" presStyleLbl="node1" presStyleIdx="0" presStyleCnt="4" custScaleY="76037">
        <dgm:presLayoutVars>
          <dgm:bulletEnabled val="1"/>
        </dgm:presLayoutVars>
      </dgm:prSet>
      <dgm:spPr/>
      <dgm:t>
        <a:bodyPr/>
        <a:lstStyle/>
        <a:p>
          <a:endParaRPr lang="ru-RU"/>
        </a:p>
      </dgm:t>
    </dgm:pt>
    <dgm:pt modelId="{1C7391F2-3FDC-42F9-B68D-7E437F2D567D}" type="pres">
      <dgm:prSet presAssocID="{E43A4341-7AF9-406D-8E15-CB46303A8023}" presName="aSpace2" presStyleCnt="0"/>
      <dgm:spPr/>
    </dgm:pt>
    <dgm:pt modelId="{CC76F4A6-B5A0-4F4A-838C-3F2C6DE5032B}" type="pres">
      <dgm:prSet presAssocID="{71AE4C49-D326-4E57-9037-18D773D73BB9}" presName="childNode" presStyleLbl="node1" presStyleIdx="1" presStyleCnt="4" custScaleX="100072" custScaleY="63400" custLinFactNeighborX="337" custLinFactNeighborY="-82186">
        <dgm:presLayoutVars>
          <dgm:bulletEnabled val="1"/>
        </dgm:presLayoutVars>
      </dgm:prSet>
      <dgm:spPr/>
      <dgm:t>
        <a:bodyPr/>
        <a:lstStyle/>
        <a:p>
          <a:endParaRPr lang="ru-RU"/>
        </a:p>
      </dgm:t>
    </dgm:pt>
    <dgm:pt modelId="{96BAE441-9641-4A77-8AE9-B896C1C1BBE7}" type="pres">
      <dgm:prSet presAssocID="{FA0E6349-CE35-4348-9FDA-28C61E5B1BF7}" presName="aSpace" presStyleCnt="0"/>
      <dgm:spPr/>
    </dgm:pt>
    <dgm:pt modelId="{039E44B1-6485-4190-9AC5-EF54A93033FE}" type="pres">
      <dgm:prSet presAssocID="{B8DB2E07-9271-4642-885C-7A78DFBADC54}" presName="compNode" presStyleCnt="0"/>
      <dgm:spPr/>
    </dgm:pt>
    <dgm:pt modelId="{4EDA1953-C3F5-48E9-BD4F-D3CB005BCA78}" type="pres">
      <dgm:prSet presAssocID="{B8DB2E07-9271-4642-885C-7A78DFBADC54}" presName="aNode" presStyleLbl="bgShp" presStyleIdx="1" presStyleCnt="3" custScaleX="55632" custLinFactNeighborX="-2940" custLinFactNeighborY="734"/>
      <dgm:spPr/>
      <dgm:t>
        <a:bodyPr/>
        <a:lstStyle/>
        <a:p>
          <a:endParaRPr lang="ru-RU"/>
        </a:p>
      </dgm:t>
    </dgm:pt>
    <dgm:pt modelId="{C7B7A922-82E4-4FF2-81B0-94C6A4A684C1}" type="pres">
      <dgm:prSet presAssocID="{B8DB2E07-9271-4642-885C-7A78DFBADC54}" presName="textNode" presStyleLbl="bgShp" presStyleIdx="1" presStyleCnt="3"/>
      <dgm:spPr/>
      <dgm:t>
        <a:bodyPr/>
        <a:lstStyle/>
        <a:p>
          <a:endParaRPr lang="ru-RU"/>
        </a:p>
      </dgm:t>
    </dgm:pt>
    <dgm:pt modelId="{29BBAE1F-1D89-42DE-8BF9-B00DD2DB64D3}" type="pres">
      <dgm:prSet presAssocID="{B8DB2E07-9271-4642-885C-7A78DFBADC54}" presName="compChildNode" presStyleCnt="0"/>
      <dgm:spPr/>
    </dgm:pt>
    <dgm:pt modelId="{B3EE84BE-8B1F-4860-A2C2-8B1AA2D9CD03}" type="pres">
      <dgm:prSet presAssocID="{B8DB2E07-9271-4642-885C-7A78DFBADC54}" presName="theInnerList" presStyleCnt="0"/>
      <dgm:spPr/>
    </dgm:pt>
    <dgm:pt modelId="{D732A693-9A74-45B3-8609-7300436F34B9}" type="pres">
      <dgm:prSet presAssocID="{B07E1397-B459-40C8-A3D1-C9CCD4F079B1}" presName="childNode" presStyleLbl="node1" presStyleIdx="2" presStyleCnt="4" custScaleX="50670" custScaleY="61208" custLinFactNeighborX="-6762" custLinFactNeighborY="-8211">
        <dgm:presLayoutVars>
          <dgm:bulletEnabled val="1"/>
        </dgm:presLayoutVars>
      </dgm:prSet>
      <dgm:spPr/>
      <dgm:t>
        <a:bodyPr/>
        <a:lstStyle/>
        <a:p>
          <a:endParaRPr lang="ru-RU"/>
        </a:p>
      </dgm:t>
    </dgm:pt>
    <dgm:pt modelId="{271778E4-7E1B-4D79-91B7-3455DCC02EA5}" type="pres">
      <dgm:prSet presAssocID="{B8DB2E07-9271-4642-885C-7A78DFBADC54}" presName="aSpace" presStyleCnt="0"/>
      <dgm:spPr/>
    </dgm:pt>
    <dgm:pt modelId="{6D307745-3721-400F-802D-5C51C4AA7F5D}" type="pres">
      <dgm:prSet presAssocID="{C6AC93B1-BE69-470D-89DB-64B5EFE24475}" presName="compNode" presStyleCnt="0"/>
      <dgm:spPr/>
    </dgm:pt>
    <dgm:pt modelId="{1A714BD2-7EC6-40ED-80C2-5142066C6F1B}" type="pres">
      <dgm:prSet presAssocID="{C6AC93B1-BE69-470D-89DB-64B5EFE24475}" presName="aNode" presStyleLbl="bgShp" presStyleIdx="2" presStyleCnt="3" custScaleX="106960" custScaleY="95389" custLinFactNeighborX="-8241" custLinFactNeighborY="-3454"/>
      <dgm:spPr/>
      <dgm:t>
        <a:bodyPr/>
        <a:lstStyle/>
        <a:p>
          <a:endParaRPr lang="ru-RU"/>
        </a:p>
      </dgm:t>
    </dgm:pt>
    <dgm:pt modelId="{7DBB5129-E7BD-4830-B91D-07D2D1CCE20B}" type="pres">
      <dgm:prSet presAssocID="{C6AC93B1-BE69-470D-89DB-64B5EFE24475}" presName="textNode" presStyleLbl="bgShp" presStyleIdx="2" presStyleCnt="3"/>
      <dgm:spPr/>
      <dgm:t>
        <a:bodyPr/>
        <a:lstStyle/>
        <a:p>
          <a:endParaRPr lang="ru-RU"/>
        </a:p>
      </dgm:t>
    </dgm:pt>
    <dgm:pt modelId="{6B603625-F860-4E11-911E-4424E692AABA}" type="pres">
      <dgm:prSet presAssocID="{C6AC93B1-BE69-470D-89DB-64B5EFE24475}" presName="compChildNode" presStyleCnt="0"/>
      <dgm:spPr/>
    </dgm:pt>
    <dgm:pt modelId="{65D8A193-4BCE-4BF8-9F71-EA97B9C94E62}" type="pres">
      <dgm:prSet presAssocID="{C6AC93B1-BE69-470D-89DB-64B5EFE24475}" presName="theInnerList" presStyleCnt="0"/>
      <dgm:spPr/>
    </dgm:pt>
    <dgm:pt modelId="{98B7E9FF-9F2B-4616-9742-33497D250979}" type="pres">
      <dgm:prSet presAssocID="{60049C42-851F-4EB3-B651-46575C7EB7F5}" presName="childNode" presStyleLbl="node1" presStyleIdx="3" presStyleCnt="4" custScaleX="134113" custScaleY="110945" custLinFactNeighborX="-5916" custLinFactNeighborY="-14626">
        <dgm:presLayoutVars>
          <dgm:bulletEnabled val="1"/>
        </dgm:presLayoutVars>
      </dgm:prSet>
      <dgm:spPr/>
      <dgm:t>
        <a:bodyPr/>
        <a:lstStyle/>
        <a:p>
          <a:endParaRPr lang="ru-RU"/>
        </a:p>
      </dgm:t>
    </dgm:pt>
  </dgm:ptLst>
  <dgm:cxnLst>
    <dgm:cxn modelId="{9BACE0BB-E0A3-4084-8CA0-D73C42549F97}" srcId="{8282DE4C-E66E-4AAA-A4D5-D3104B40239F}" destId="{FA0E6349-CE35-4348-9FDA-28C61E5B1BF7}" srcOrd="0" destOrd="0" parTransId="{4B6DA07B-A037-41E0-B999-F9C338C51711}" sibTransId="{D0CFBF79-83AA-4984-9438-31709F15EC40}"/>
    <dgm:cxn modelId="{7B5210B5-E8E6-421F-8075-4854650F001F}" type="presOf" srcId="{B07E1397-B459-40C8-A3D1-C9CCD4F079B1}" destId="{D732A693-9A74-45B3-8609-7300436F34B9}" srcOrd="0" destOrd="0" presId="urn:microsoft.com/office/officeart/2005/8/layout/lProcess2"/>
    <dgm:cxn modelId="{ABC3F3DE-2F0D-4625-B9D3-C203DEEB116F}" type="presOf" srcId="{FA0E6349-CE35-4348-9FDA-28C61E5B1BF7}" destId="{3B3C9E4D-198E-42B4-9EAB-731585F9746B}" srcOrd="0" destOrd="0" presId="urn:microsoft.com/office/officeart/2005/8/layout/lProcess2"/>
    <dgm:cxn modelId="{028CBDA1-B73B-4865-832F-81ECF672BD14}" type="presOf" srcId="{C6AC93B1-BE69-470D-89DB-64B5EFE24475}" destId="{7DBB5129-E7BD-4830-B91D-07D2D1CCE20B}" srcOrd="1" destOrd="0" presId="urn:microsoft.com/office/officeart/2005/8/layout/lProcess2"/>
    <dgm:cxn modelId="{237F8775-A933-4CA5-BA61-6813AD17EA0D}" type="presOf" srcId="{71AE4C49-D326-4E57-9037-18D773D73BB9}" destId="{CC76F4A6-B5A0-4F4A-838C-3F2C6DE5032B}" srcOrd="0" destOrd="0" presId="urn:microsoft.com/office/officeart/2005/8/layout/lProcess2"/>
    <dgm:cxn modelId="{0DB88185-AFC5-4661-A143-85C6C1A7C261}" srcId="{8282DE4C-E66E-4AAA-A4D5-D3104B40239F}" destId="{B8DB2E07-9271-4642-885C-7A78DFBADC54}" srcOrd="1" destOrd="0" parTransId="{CA12F397-A064-41E6-89F9-40A3D91F8254}" sibTransId="{BFD3ADB2-A886-4638-ADE1-D9D8A1AF8FA5}"/>
    <dgm:cxn modelId="{73B996D0-1AB9-407E-A10D-8B3E2BC1EF93}" type="presOf" srcId="{E43A4341-7AF9-406D-8E15-CB46303A8023}" destId="{CF54A4B0-4816-4C53-81C5-E5239190073D}" srcOrd="0" destOrd="0" presId="urn:microsoft.com/office/officeart/2005/8/layout/lProcess2"/>
    <dgm:cxn modelId="{92409680-2EBB-494B-B355-A72413C09717}" srcId="{B8DB2E07-9271-4642-885C-7A78DFBADC54}" destId="{B07E1397-B459-40C8-A3D1-C9CCD4F079B1}" srcOrd="0" destOrd="0" parTransId="{62761C3A-4852-42E1-9F23-F678F0A1325B}" sibTransId="{C5352FEE-93C0-485D-AB4C-C6EF276A5585}"/>
    <dgm:cxn modelId="{20B036EE-3C97-4078-9819-F95F2D2C4E56}" type="presOf" srcId="{B8DB2E07-9271-4642-885C-7A78DFBADC54}" destId="{C7B7A922-82E4-4FF2-81B0-94C6A4A684C1}" srcOrd="1" destOrd="0" presId="urn:microsoft.com/office/officeart/2005/8/layout/lProcess2"/>
    <dgm:cxn modelId="{EBED4776-1F41-4144-ABE6-CA8AC5335839}" type="presOf" srcId="{C6AC93B1-BE69-470D-89DB-64B5EFE24475}" destId="{1A714BD2-7EC6-40ED-80C2-5142066C6F1B}" srcOrd="0" destOrd="0" presId="urn:microsoft.com/office/officeart/2005/8/layout/lProcess2"/>
    <dgm:cxn modelId="{124D83A9-9760-4748-BF73-97A63FC46AD7}" type="presOf" srcId="{FA0E6349-CE35-4348-9FDA-28C61E5B1BF7}" destId="{784E5B35-287B-4746-B865-9C8DFD893B42}" srcOrd="1" destOrd="0" presId="urn:microsoft.com/office/officeart/2005/8/layout/lProcess2"/>
    <dgm:cxn modelId="{3FD2B4A9-54F2-471B-9785-A31F4C3229AB}" type="presOf" srcId="{8282DE4C-E66E-4AAA-A4D5-D3104B40239F}" destId="{D2986898-70ED-435F-AF85-380292F3219B}" srcOrd="0" destOrd="0" presId="urn:microsoft.com/office/officeart/2005/8/layout/lProcess2"/>
    <dgm:cxn modelId="{49DA5AAC-2251-422F-8219-154D6CABDA84}" type="presOf" srcId="{60049C42-851F-4EB3-B651-46575C7EB7F5}" destId="{98B7E9FF-9F2B-4616-9742-33497D250979}" srcOrd="0" destOrd="0" presId="urn:microsoft.com/office/officeart/2005/8/layout/lProcess2"/>
    <dgm:cxn modelId="{6947D61C-C56A-4B1A-82C3-EE19AED8052A}" srcId="{FA0E6349-CE35-4348-9FDA-28C61E5B1BF7}" destId="{E43A4341-7AF9-406D-8E15-CB46303A8023}" srcOrd="0" destOrd="0" parTransId="{C29EFA1B-0565-4519-9545-16C372069DBA}" sibTransId="{39723ED5-C0BE-4D5B-84F6-A5F2C9FC7E78}"/>
    <dgm:cxn modelId="{989F4596-D3A3-46CE-B649-534BB98B2256}" srcId="{FA0E6349-CE35-4348-9FDA-28C61E5B1BF7}" destId="{71AE4C49-D326-4E57-9037-18D773D73BB9}" srcOrd="1" destOrd="0" parTransId="{D8070320-DF9F-4433-ABE1-A22F62376103}" sibTransId="{66A0C452-7E5C-4CA6-9FAA-3EFE96A64CF8}"/>
    <dgm:cxn modelId="{DFC7F2BD-5C2B-42C6-B4F1-96325DCB455C}" type="presOf" srcId="{B8DB2E07-9271-4642-885C-7A78DFBADC54}" destId="{4EDA1953-C3F5-48E9-BD4F-D3CB005BCA78}" srcOrd="0" destOrd="0" presId="urn:microsoft.com/office/officeart/2005/8/layout/lProcess2"/>
    <dgm:cxn modelId="{ADC65F70-83C8-4E82-A922-C9B2DFB3C70B}" srcId="{C6AC93B1-BE69-470D-89DB-64B5EFE24475}" destId="{60049C42-851F-4EB3-B651-46575C7EB7F5}" srcOrd="0" destOrd="0" parTransId="{EA1E2A29-AF6D-4ED1-91C0-570FEC7DC43B}" sibTransId="{9695AD23-39EB-4622-988E-D4C0A0CD49E3}"/>
    <dgm:cxn modelId="{00650D79-B0CD-445A-9158-36D19447B9FA}" srcId="{8282DE4C-E66E-4AAA-A4D5-D3104B40239F}" destId="{C6AC93B1-BE69-470D-89DB-64B5EFE24475}" srcOrd="2" destOrd="0" parTransId="{4EDC08B1-6526-4035-91DA-CBA4C5A757CB}" sibTransId="{DA666055-FAAB-47FA-AFB4-3683EEDBC2A3}"/>
    <dgm:cxn modelId="{8C7CA0D0-2B4F-4093-B020-E6F5C1607503}" type="presParOf" srcId="{D2986898-70ED-435F-AF85-380292F3219B}" destId="{10F640D2-2DB6-4F9A-B453-2B17549C40EF}" srcOrd="0" destOrd="0" presId="urn:microsoft.com/office/officeart/2005/8/layout/lProcess2"/>
    <dgm:cxn modelId="{C0A39C8B-DB67-4727-A525-CCEFAE95B700}" type="presParOf" srcId="{10F640D2-2DB6-4F9A-B453-2B17549C40EF}" destId="{3B3C9E4D-198E-42B4-9EAB-731585F9746B}" srcOrd="0" destOrd="0" presId="urn:microsoft.com/office/officeart/2005/8/layout/lProcess2"/>
    <dgm:cxn modelId="{C4D32AA0-1D92-4E8D-A97A-4F848898AD23}" type="presParOf" srcId="{10F640D2-2DB6-4F9A-B453-2B17549C40EF}" destId="{784E5B35-287B-4746-B865-9C8DFD893B42}" srcOrd="1" destOrd="0" presId="urn:microsoft.com/office/officeart/2005/8/layout/lProcess2"/>
    <dgm:cxn modelId="{BB293682-3DDB-4F70-B5F5-2A8D57F0F509}" type="presParOf" srcId="{10F640D2-2DB6-4F9A-B453-2B17549C40EF}" destId="{5BEBD013-1141-42BA-8EDA-AC3A201C61E9}" srcOrd="2" destOrd="0" presId="urn:microsoft.com/office/officeart/2005/8/layout/lProcess2"/>
    <dgm:cxn modelId="{D020C4C4-7D5B-4247-9131-47C07AD24A25}" type="presParOf" srcId="{5BEBD013-1141-42BA-8EDA-AC3A201C61E9}" destId="{D3F5CADA-7E32-449A-A141-75B14B8A7926}" srcOrd="0" destOrd="0" presId="urn:microsoft.com/office/officeart/2005/8/layout/lProcess2"/>
    <dgm:cxn modelId="{4F252417-471A-4E02-868A-3DEEECDF4431}" type="presParOf" srcId="{D3F5CADA-7E32-449A-A141-75B14B8A7926}" destId="{CF54A4B0-4816-4C53-81C5-E5239190073D}" srcOrd="0" destOrd="0" presId="urn:microsoft.com/office/officeart/2005/8/layout/lProcess2"/>
    <dgm:cxn modelId="{F3FE05F0-997F-45A9-9B11-75EFFB0D3CD3}" type="presParOf" srcId="{D3F5CADA-7E32-449A-A141-75B14B8A7926}" destId="{1C7391F2-3FDC-42F9-B68D-7E437F2D567D}" srcOrd="1" destOrd="0" presId="urn:microsoft.com/office/officeart/2005/8/layout/lProcess2"/>
    <dgm:cxn modelId="{8A259719-6324-490C-8180-56A0B204B589}" type="presParOf" srcId="{D3F5CADA-7E32-449A-A141-75B14B8A7926}" destId="{CC76F4A6-B5A0-4F4A-838C-3F2C6DE5032B}" srcOrd="2" destOrd="0" presId="urn:microsoft.com/office/officeart/2005/8/layout/lProcess2"/>
    <dgm:cxn modelId="{C1B59AD6-276D-43F9-BBD4-3762DC8A1FB6}" type="presParOf" srcId="{D2986898-70ED-435F-AF85-380292F3219B}" destId="{96BAE441-9641-4A77-8AE9-B896C1C1BBE7}" srcOrd="1" destOrd="0" presId="urn:microsoft.com/office/officeart/2005/8/layout/lProcess2"/>
    <dgm:cxn modelId="{7238B4EB-B0ED-4F7C-81E2-655F6FF9E2FC}" type="presParOf" srcId="{D2986898-70ED-435F-AF85-380292F3219B}" destId="{039E44B1-6485-4190-9AC5-EF54A93033FE}" srcOrd="2" destOrd="0" presId="urn:microsoft.com/office/officeart/2005/8/layout/lProcess2"/>
    <dgm:cxn modelId="{461775CA-4DEA-48BB-B4FB-8E3F21787B32}" type="presParOf" srcId="{039E44B1-6485-4190-9AC5-EF54A93033FE}" destId="{4EDA1953-C3F5-48E9-BD4F-D3CB005BCA78}" srcOrd="0" destOrd="0" presId="urn:microsoft.com/office/officeart/2005/8/layout/lProcess2"/>
    <dgm:cxn modelId="{D0FECA8C-9CFF-4044-B8B9-6F5D0FB05FFC}" type="presParOf" srcId="{039E44B1-6485-4190-9AC5-EF54A93033FE}" destId="{C7B7A922-82E4-4FF2-81B0-94C6A4A684C1}" srcOrd="1" destOrd="0" presId="urn:microsoft.com/office/officeart/2005/8/layout/lProcess2"/>
    <dgm:cxn modelId="{57939BB7-B88C-4B7F-9240-57467CA8604E}" type="presParOf" srcId="{039E44B1-6485-4190-9AC5-EF54A93033FE}" destId="{29BBAE1F-1D89-42DE-8BF9-B00DD2DB64D3}" srcOrd="2" destOrd="0" presId="urn:microsoft.com/office/officeart/2005/8/layout/lProcess2"/>
    <dgm:cxn modelId="{8D5CB7F5-BBC2-4D1C-B6C7-832BFCC5C89C}" type="presParOf" srcId="{29BBAE1F-1D89-42DE-8BF9-B00DD2DB64D3}" destId="{B3EE84BE-8B1F-4860-A2C2-8B1AA2D9CD03}" srcOrd="0" destOrd="0" presId="urn:microsoft.com/office/officeart/2005/8/layout/lProcess2"/>
    <dgm:cxn modelId="{B6802B13-04F3-477F-89F6-48F9B53DF363}" type="presParOf" srcId="{B3EE84BE-8B1F-4860-A2C2-8B1AA2D9CD03}" destId="{D732A693-9A74-45B3-8609-7300436F34B9}" srcOrd="0" destOrd="0" presId="urn:microsoft.com/office/officeart/2005/8/layout/lProcess2"/>
    <dgm:cxn modelId="{5B292431-5C49-4BB8-962B-E5044957F866}" type="presParOf" srcId="{D2986898-70ED-435F-AF85-380292F3219B}" destId="{271778E4-7E1B-4D79-91B7-3455DCC02EA5}" srcOrd="3" destOrd="0" presId="urn:microsoft.com/office/officeart/2005/8/layout/lProcess2"/>
    <dgm:cxn modelId="{FC6D7C32-1200-4DDC-9D5A-0F1C1787A346}" type="presParOf" srcId="{D2986898-70ED-435F-AF85-380292F3219B}" destId="{6D307745-3721-400F-802D-5C51C4AA7F5D}" srcOrd="4" destOrd="0" presId="urn:microsoft.com/office/officeart/2005/8/layout/lProcess2"/>
    <dgm:cxn modelId="{93BD8E67-F9AC-4F68-A10D-1158B8F970A1}" type="presParOf" srcId="{6D307745-3721-400F-802D-5C51C4AA7F5D}" destId="{1A714BD2-7EC6-40ED-80C2-5142066C6F1B}" srcOrd="0" destOrd="0" presId="urn:microsoft.com/office/officeart/2005/8/layout/lProcess2"/>
    <dgm:cxn modelId="{101861E5-FF9E-40F2-8743-8EA6BAFA37FC}" type="presParOf" srcId="{6D307745-3721-400F-802D-5C51C4AA7F5D}" destId="{7DBB5129-E7BD-4830-B91D-07D2D1CCE20B}" srcOrd="1" destOrd="0" presId="urn:microsoft.com/office/officeart/2005/8/layout/lProcess2"/>
    <dgm:cxn modelId="{07C1A45F-98C6-4C8F-A4AA-5C3930EB5A15}" type="presParOf" srcId="{6D307745-3721-400F-802D-5C51C4AA7F5D}" destId="{6B603625-F860-4E11-911E-4424E692AABA}" srcOrd="2" destOrd="0" presId="urn:microsoft.com/office/officeart/2005/8/layout/lProcess2"/>
    <dgm:cxn modelId="{EEB40EB5-EF6A-49DF-B8E2-FBCE71FE6F94}" type="presParOf" srcId="{6B603625-F860-4E11-911E-4424E692AABA}" destId="{65D8A193-4BCE-4BF8-9F71-EA97B9C94E62}" srcOrd="0" destOrd="0" presId="urn:microsoft.com/office/officeart/2005/8/layout/lProcess2"/>
    <dgm:cxn modelId="{B300C367-A281-4913-A455-AE0379EB4293}" type="presParOf" srcId="{65D8A193-4BCE-4BF8-9F71-EA97B9C94E62}" destId="{98B7E9FF-9F2B-4616-9742-33497D250979}" srcOrd="0" destOrd="0" presId="urn:microsoft.com/office/officeart/2005/8/layout/lProcess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88BAD01-E570-42DD-BABD-A05AE66A5568}"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ru-RU"/>
        </a:p>
      </dgm:t>
    </dgm:pt>
    <dgm:pt modelId="{DA733088-1A8E-4D70-ACFE-966360B18A9A}">
      <dgm:prSet phldrT="[Текст]"/>
      <dgm:spPr>
        <a:solidFill>
          <a:schemeClr val="accent5">
            <a:lumMod val="20000"/>
            <a:lumOff val="80000"/>
          </a:schemeClr>
        </a:solidFill>
        <a:ln>
          <a:noFill/>
        </a:ln>
        <a:effectLst>
          <a:outerShdw blurRad="225425" dist="50800" dir="5220000" algn="ctr">
            <a:srgbClr val="000000">
              <a:alpha val="33000"/>
            </a:srgbClr>
          </a:outerShdw>
        </a:effectLst>
      </dgm:spPr>
      <dgm:t>
        <a:bodyPr/>
        <a:lstStyle/>
        <a:p>
          <a:r>
            <a:rPr lang="ru-RU" b="1" dirty="0" err="1">
              <a:solidFill>
                <a:schemeClr val="tx1"/>
              </a:solidFill>
            </a:rPr>
            <a:t>კომიტეტში</a:t>
          </a:r>
          <a:r>
            <a:rPr lang="ru-RU" b="1" dirty="0">
              <a:solidFill>
                <a:schemeClr val="tx1"/>
              </a:solidFill>
            </a:rPr>
            <a:t> </a:t>
          </a:r>
          <a:r>
            <a:rPr lang="ru-RU" b="1" dirty="0" err="1">
              <a:solidFill>
                <a:schemeClr val="tx1"/>
              </a:solidFill>
            </a:rPr>
            <a:t>შემოსული</a:t>
          </a:r>
          <a:r>
            <a:rPr lang="ru-RU" b="1" dirty="0">
              <a:solidFill>
                <a:schemeClr val="tx1"/>
              </a:solidFill>
            </a:rPr>
            <a:t>   </a:t>
          </a:r>
          <a:r>
            <a:rPr lang="ru-RU" b="1" dirty="0" err="1">
              <a:solidFill>
                <a:schemeClr val="tx1"/>
              </a:solidFill>
            </a:rPr>
            <a:t>და</a:t>
          </a:r>
          <a:r>
            <a:rPr lang="ru-RU" b="1" dirty="0">
              <a:solidFill>
                <a:schemeClr val="tx1"/>
              </a:solidFill>
            </a:rPr>
            <a:t> </a:t>
          </a:r>
          <a:r>
            <a:rPr lang="ru-RU" b="1" dirty="0" err="1">
              <a:solidFill>
                <a:schemeClr val="tx1"/>
              </a:solidFill>
            </a:rPr>
            <a:t>გასული</a:t>
          </a:r>
          <a:r>
            <a:rPr lang="ru-RU" b="1" dirty="0">
              <a:solidFill>
                <a:schemeClr val="tx1"/>
              </a:solidFill>
            </a:rPr>
            <a:t> </a:t>
          </a:r>
          <a:r>
            <a:rPr lang="ru-RU" b="1" dirty="0" err="1">
              <a:solidFill>
                <a:schemeClr val="tx1"/>
              </a:solidFill>
            </a:rPr>
            <a:t>კორესპოდენციის</a:t>
          </a:r>
          <a:r>
            <a:rPr lang="ru-RU" b="1" dirty="0">
              <a:solidFill>
                <a:schemeClr val="tx1"/>
              </a:solidFill>
            </a:rPr>
            <a:t> </a:t>
          </a:r>
          <a:r>
            <a:rPr lang="ka-GE" b="1" dirty="0">
              <a:solidFill>
                <a:schemeClr val="tx1"/>
              </a:solidFill>
            </a:rPr>
            <a:t>რაოდენობა</a:t>
          </a:r>
          <a:endParaRPr lang="ru-RU" dirty="0">
            <a:solidFill>
              <a:schemeClr val="tx1"/>
            </a:solidFill>
          </a:endParaRPr>
        </a:p>
      </dgm:t>
    </dgm:pt>
    <dgm:pt modelId="{5262833E-DD27-4BA3-8F4E-ECDBE0364306}" type="parTrans" cxnId="{DF67A823-B054-4191-8CB8-76C96E4BAA25}">
      <dgm:prSet/>
      <dgm:spPr/>
      <dgm:t>
        <a:bodyPr/>
        <a:lstStyle/>
        <a:p>
          <a:endParaRPr lang="ru-RU"/>
        </a:p>
      </dgm:t>
    </dgm:pt>
    <dgm:pt modelId="{1D03D086-3CAD-4F6C-9CED-6835E6F5E3DB}" type="sibTrans" cxnId="{DF67A823-B054-4191-8CB8-76C96E4BAA25}">
      <dgm:prSet/>
      <dgm:spPr>
        <a:solidFill>
          <a:schemeClr val="accent5">
            <a:lumMod val="20000"/>
            <a:lumOff val="80000"/>
          </a:schemeClr>
        </a:solidFill>
      </dgm:spPr>
      <dgm:t>
        <a:bodyPr/>
        <a:lstStyle/>
        <a:p>
          <a:endParaRPr lang="ru-RU" dirty="0"/>
        </a:p>
      </dgm:t>
    </dgm:pt>
    <dgm:pt modelId="{443F1CAE-CF5B-435E-9BBA-1ECB72BCEA66}">
      <dgm:prSet phldrT="[Текст]"/>
      <dgm:spPr>
        <a:solidFill>
          <a:schemeClr val="accent5">
            <a:lumMod val="20000"/>
            <a:lumOff val="80000"/>
          </a:schemeClr>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dgm:spPr>
      <dgm:t>
        <a:bodyPr/>
        <a:lstStyle/>
        <a:p>
          <a:r>
            <a:rPr lang="ka-GE" dirty="0">
              <a:solidFill>
                <a:schemeClr val="tx1"/>
              </a:solidFill>
            </a:rPr>
            <a:t>გასული</a:t>
          </a:r>
          <a:r>
            <a:rPr lang="ka-GE" dirty="0"/>
            <a:t> </a:t>
          </a:r>
          <a:r>
            <a:rPr lang="ka-GE" dirty="0" smtClean="0">
              <a:solidFill>
                <a:schemeClr val="tx1"/>
              </a:solidFill>
            </a:rPr>
            <a:t>118</a:t>
          </a:r>
          <a:endParaRPr lang="ru-RU" dirty="0">
            <a:solidFill>
              <a:schemeClr val="tx1"/>
            </a:solidFill>
          </a:endParaRPr>
        </a:p>
      </dgm:t>
    </dgm:pt>
    <dgm:pt modelId="{7B6DA505-38E8-4DBF-A3CE-A8977591DCAE}" type="parTrans" cxnId="{A3AD3B63-8566-4629-9989-60F78F87F9CF}">
      <dgm:prSet/>
      <dgm:spPr/>
      <dgm:t>
        <a:bodyPr/>
        <a:lstStyle/>
        <a:p>
          <a:endParaRPr lang="ru-RU"/>
        </a:p>
      </dgm:t>
    </dgm:pt>
    <dgm:pt modelId="{F50C9821-5C2D-4199-B805-A193DC1AC8A0}" type="sibTrans" cxnId="{A3AD3B63-8566-4629-9989-60F78F87F9CF}">
      <dgm:prSet/>
      <dgm:spPr>
        <a:solidFill>
          <a:schemeClr val="accent5">
            <a:lumMod val="20000"/>
            <a:lumOff val="80000"/>
          </a:schemeClr>
        </a:solidFill>
      </dgm:spPr>
      <dgm:t>
        <a:bodyPr/>
        <a:lstStyle/>
        <a:p>
          <a:endParaRPr lang="ru-RU"/>
        </a:p>
      </dgm:t>
    </dgm:pt>
    <dgm:pt modelId="{A7F7088B-51EA-45E3-9F71-ED99DB7C2AC5}">
      <dgm:prSet phldrT="[Текст]"/>
      <dgm:spPr>
        <a:solidFill>
          <a:schemeClr val="accent5">
            <a:lumMod val="20000"/>
            <a:lumOff val="80000"/>
          </a:schemeClr>
        </a:solid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dgm:spPr>
      <dgm:t>
        <a:bodyPr/>
        <a:lstStyle/>
        <a:p>
          <a:r>
            <a:rPr lang="ka-GE" dirty="0" smtClean="0">
              <a:solidFill>
                <a:schemeClr val="tx1"/>
              </a:solidFill>
            </a:rPr>
            <a:t>შემოსული 410</a:t>
          </a:r>
          <a:endParaRPr lang="ka-GE" dirty="0">
            <a:solidFill>
              <a:schemeClr val="tx1"/>
            </a:solidFill>
          </a:endParaRPr>
        </a:p>
      </dgm:t>
    </dgm:pt>
    <dgm:pt modelId="{84134A45-E313-4ECC-B151-CC931FDD5E75}" type="parTrans" cxnId="{D2512F7F-ADF7-41B8-B0F8-AEDAA65F0DBE}">
      <dgm:prSet/>
      <dgm:spPr/>
      <dgm:t>
        <a:bodyPr/>
        <a:lstStyle/>
        <a:p>
          <a:endParaRPr lang="ru-RU"/>
        </a:p>
      </dgm:t>
    </dgm:pt>
    <dgm:pt modelId="{A7DC113A-0551-4408-9FAE-395E704C5C7F}" type="sibTrans" cxnId="{D2512F7F-ADF7-41B8-B0F8-AEDAA65F0DBE}">
      <dgm:prSet/>
      <dgm:spPr>
        <a:solidFill>
          <a:schemeClr val="accent5">
            <a:lumMod val="20000"/>
            <a:lumOff val="80000"/>
          </a:schemeClr>
        </a:solidFill>
      </dgm:spPr>
      <dgm:t>
        <a:bodyPr/>
        <a:lstStyle/>
        <a:p>
          <a:endParaRPr lang="ru-RU"/>
        </a:p>
      </dgm:t>
    </dgm:pt>
    <dgm:pt modelId="{F4ED8287-3985-4978-BD49-A5227190436A}" type="pres">
      <dgm:prSet presAssocID="{988BAD01-E570-42DD-BABD-A05AE66A5568}" presName="Name0" presStyleCnt="0">
        <dgm:presLayoutVars>
          <dgm:dir/>
          <dgm:resizeHandles val="exact"/>
        </dgm:presLayoutVars>
      </dgm:prSet>
      <dgm:spPr/>
      <dgm:t>
        <a:bodyPr/>
        <a:lstStyle/>
        <a:p>
          <a:endParaRPr lang="ru-RU"/>
        </a:p>
      </dgm:t>
    </dgm:pt>
    <dgm:pt modelId="{5E37713B-875A-483D-B196-2F512803838E}" type="pres">
      <dgm:prSet presAssocID="{DA733088-1A8E-4D70-ACFE-966360B18A9A}" presName="node" presStyleLbl="node1" presStyleIdx="0" presStyleCnt="3" custScaleX="230863" custScaleY="166839">
        <dgm:presLayoutVars>
          <dgm:bulletEnabled val="1"/>
        </dgm:presLayoutVars>
      </dgm:prSet>
      <dgm:spPr/>
      <dgm:t>
        <a:bodyPr/>
        <a:lstStyle/>
        <a:p>
          <a:endParaRPr lang="ru-RU"/>
        </a:p>
      </dgm:t>
    </dgm:pt>
    <dgm:pt modelId="{43A87459-DFE3-407B-88EA-CAD18C86CD99}" type="pres">
      <dgm:prSet presAssocID="{1D03D086-3CAD-4F6C-9CED-6835E6F5E3DB}" presName="sibTrans" presStyleLbl="sibTrans2D1" presStyleIdx="0" presStyleCnt="3" custAng="11023143" custScaleX="113638" custLinFactNeighborX="85964" custLinFactNeighborY="27282"/>
      <dgm:spPr/>
      <dgm:t>
        <a:bodyPr/>
        <a:lstStyle/>
        <a:p>
          <a:endParaRPr lang="ru-RU"/>
        </a:p>
      </dgm:t>
    </dgm:pt>
    <dgm:pt modelId="{43FBE622-52C5-4FDA-81D4-F0BA5BED7033}" type="pres">
      <dgm:prSet presAssocID="{1D03D086-3CAD-4F6C-9CED-6835E6F5E3DB}" presName="connectorText" presStyleLbl="sibTrans2D1" presStyleIdx="0" presStyleCnt="3"/>
      <dgm:spPr/>
      <dgm:t>
        <a:bodyPr/>
        <a:lstStyle/>
        <a:p>
          <a:endParaRPr lang="ru-RU"/>
        </a:p>
      </dgm:t>
    </dgm:pt>
    <dgm:pt modelId="{547D9941-3CB7-40F9-B8DB-91E701ECFE13}" type="pres">
      <dgm:prSet presAssocID="{443F1CAE-CF5B-435E-9BBA-1ECB72BCEA66}" presName="node" presStyleLbl="node1" presStyleIdx="1" presStyleCnt="3" custScaleY="234235" custRadScaleRad="97765" custRadScaleInc="1265">
        <dgm:presLayoutVars>
          <dgm:bulletEnabled val="1"/>
        </dgm:presLayoutVars>
      </dgm:prSet>
      <dgm:spPr/>
      <dgm:t>
        <a:bodyPr/>
        <a:lstStyle/>
        <a:p>
          <a:endParaRPr lang="ru-RU"/>
        </a:p>
      </dgm:t>
    </dgm:pt>
    <dgm:pt modelId="{3E5B9B65-7B39-4741-87C4-B21CBE6C9BB1}" type="pres">
      <dgm:prSet presAssocID="{F50C9821-5C2D-4199-B805-A193DC1AC8A0}" presName="sibTrans" presStyleLbl="sibTrans2D1" presStyleIdx="1" presStyleCnt="3"/>
      <dgm:spPr/>
      <dgm:t>
        <a:bodyPr/>
        <a:lstStyle/>
        <a:p>
          <a:endParaRPr lang="ru-RU"/>
        </a:p>
      </dgm:t>
    </dgm:pt>
    <dgm:pt modelId="{DE0532A8-6C96-45F7-8C92-05AFE6C22356}" type="pres">
      <dgm:prSet presAssocID="{F50C9821-5C2D-4199-B805-A193DC1AC8A0}" presName="connectorText" presStyleLbl="sibTrans2D1" presStyleIdx="1" presStyleCnt="3"/>
      <dgm:spPr/>
      <dgm:t>
        <a:bodyPr/>
        <a:lstStyle/>
        <a:p>
          <a:endParaRPr lang="ru-RU"/>
        </a:p>
      </dgm:t>
    </dgm:pt>
    <dgm:pt modelId="{56AFB4C5-3DC9-4B85-BA06-5027EB75DB23}" type="pres">
      <dgm:prSet presAssocID="{A7F7088B-51EA-45E3-9F71-ED99DB7C2AC5}" presName="node" presStyleLbl="node1" presStyleIdx="2" presStyleCnt="3" custScaleY="239051" custRadScaleRad="101797" custRadScaleInc="-1575">
        <dgm:presLayoutVars>
          <dgm:bulletEnabled val="1"/>
        </dgm:presLayoutVars>
      </dgm:prSet>
      <dgm:spPr/>
      <dgm:t>
        <a:bodyPr/>
        <a:lstStyle/>
        <a:p>
          <a:endParaRPr lang="ru-RU"/>
        </a:p>
      </dgm:t>
    </dgm:pt>
    <dgm:pt modelId="{96251063-C35C-4AD7-B936-19A10A05A363}" type="pres">
      <dgm:prSet presAssocID="{A7DC113A-0551-4408-9FAE-395E704C5C7F}" presName="sibTrans" presStyleLbl="sibTrans2D1" presStyleIdx="2" presStyleCnt="3" custAng="591264" custScaleX="116707" custLinFactX="-4299" custLinFactNeighborX="-100000" custLinFactNeighborY="24308"/>
      <dgm:spPr/>
      <dgm:t>
        <a:bodyPr/>
        <a:lstStyle/>
        <a:p>
          <a:endParaRPr lang="ru-RU"/>
        </a:p>
      </dgm:t>
    </dgm:pt>
    <dgm:pt modelId="{D863948E-A476-48A8-BC83-DCA92BA160A6}" type="pres">
      <dgm:prSet presAssocID="{A7DC113A-0551-4408-9FAE-395E704C5C7F}" presName="connectorText" presStyleLbl="sibTrans2D1" presStyleIdx="2" presStyleCnt="3"/>
      <dgm:spPr/>
      <dgm:t>
        <a:bodyPr/>
        <a:lstStyle/>
        <a:p>
          <a:endParaRPr lang="ru-RU"/>
        </a:p>
      </dgm:t>
    </dgm:pt>
  </dgm:ptLst>
  <dgm:cxnLst>
    <dgm:cxn modelId="{9CE0FB28-EF7D-4C73-B3C4-50A8FFEE687D}" type="presOf" srcId="{F50C9821-5C2D-4199-B805-A193DC1AC8A0}" destId="{3E5B9B65-7B39-4741-87C4-B21CBE6C9BB1}" srcOrd="0" destOrd="0" presId="urn:microsoft.com/office/officeart/2005/8/layout/cycle7"/>
    <dgm:cxn modelId="{DF67A823-B054-4191-8CB8-76C96E4BAA25}" srcId="{988BAD01-E570-42DD-BABD-A05AE66A5568}" destId="{DA733088-1A8E-4D70-ACFE-966360B18A9A}" srcOrd="0" destOrd="0" parTransId="{5262833E-DD27-4BA3-8F4E-ECDBE0364306}" sibTransId="{1D03D086-3CAD-4F6C-9CED-6835E6F5E3DB}"/>
    <dgm:cxn modelId="{D2512F7F-ADF7-41B8-B0F8-AEDAA65F0DBE}" srcId="{988BAD01-E570-42DD-BABD-A05AE66A5568}" destId="{A7F7088B-51EA-45E3-9F71-ED99DB7C2AC5}" srcOrd="2" destOrd="0" parTransId="{84134A45-E313-4ECC-B151-CC931FDD5E75}" sibTransId="{A7DC113A-0551-4408-9FAE-395E704C5C7F}"/>
    <dgm:cxn modelId="{6EA0B63B-3C08-4FF1-9FF8-7342E5FEC141}" type="presOf" srcId="{988BAD01-E570-42DD-BABD-A05AE66A5568}" destId="{F4ED8287-3985-4978-BD49-A5227190436A}" srcOrd="0" destOrd="0" presId="urn:microsoft.com/office/officeart/2005/8/layout/cycle7"/>
    <dgm:cxn modelId="{A3AD3B63-8566-4629-9989-60F78F87F9CF}" srcId="{988BAD01-E570-42DD-BABD-A05AE66A5568}" destId="{443F1CAE-CF5B-435E-9BBA-1ECB72BCEA66}" srcOrd="1" destOrd="0" parTransId="{7B6DA505-38E8-4DBF-A3CE-A8977591DCAE}" sibTransId="{F50C9821-5C2D-4199-B805-A193DC1AC8A0}"/>
    <dgm:cxn modelId="{A0D3CD57-860F-4047-B5EE-E83789F03872}" type="presOf" srcId="{DA733088-1A8E-4D70-ACFE-966360B18A9A}" destId="{5E37713B-875A-483D-B196-2F512803838E}" srcOrd="0" destOrd="0" presId="urn:microsoft.com/office/officeart/2005/8/layout/cycle7"/>
    <dgm:cxn modelId="{D395A972-0E06-46F9-9F30-AA47849142F1}" type="presOf" srcId="{1D03D086-3CAD-4F6C-9CED-6835E6F5E3DB}" destId="{43A87459-DFE3-407B-88EA-CAD18C86CD99}" srcOrd="0" destOrd="0" presId="urn:microsoft.com/office/officeart/2005/8/layout/cycle7"/>
    <dgm:cxn modelId="{68AD09B0-78F3-468B-AE3E-089B29398290}" type="presOf" srcId="{A7DC113A-0551-4408-9FAE-395E704C5C7F}" destId="{D863948E-A476-48A8-BC83-DCA92BA160A6}" srcOrd="1" destOrd="0" presId="urn:microsoft.com/office/officeart/2005/8/layout/cycle7"/>
    <dgm:cxn modelId="{DD27A2F8-8BF7-47E0-BD2C-E0714AD243C0}" type="presOf" srcId="{A7F7088B-51EA-45E3-9F71-ED99DB7C2AC5}" destId="{56AFB4C5-3DC9-4B85-BA06-5027EB75DB23}" srcOrd="0" destOrd="0" presId="urn:microsoft.com/office/officeart/2005/8/layout/cycle7"/>
    <dgm:cxn modelId="{DDD301B9-24C3-4B7E-970C-EF463F38FB38}" type="presOf" srcId="{F50C9821-5C2D-4199-B805-A193DC1AC8A0}" destId="{DE0532A8-6C96-45F7-8C92-05AFE6C22356}" srcOrd="1" destOrd="0" presId="urn:microsoft.com/office/officeart/2005/8/layout/cycle7"/>
    <dgm:cxn modelId="{7CBBD2B6-B3D3-4B52-903E-7D49972D2CF0}" type="presOf" srcId="{1D03D086-3CAD-4F6C-9CED-6835E6F5E3DB}" destId="{43FBE622-52C5-4FDA-81D4-F0BA5BED7033}" srcOrd="1" destOrd="0" presId="urn:microsoft.com/office/officeart/2005/8/layout/cycle7"/>
    <dgm:cxn modelId="{8392B586-C8CD-4C43-ABFF-61D4C01E7477}" type="presOf" srcId="{443F1CAE-CF5B-435E-9BBA-1ECB72BCEA66}" destId="{547D9941-3CB7-40F9-B8DB-91E701ECFE13}" srcOrd="0" destOrd="0" presId="urn:microsoft.com/office/officeart/2005/8/layout/cycle7"/>
    <dgm:cxn modelId="{593DE89C-CFE8-4F7A-93AA-E353789F433D}" type="presOf" srcId="{A7DC113A-0551-4408-9FAE-395E704C5C7F}" destId="{96251063-C35C-4AD7-B936-19A10A05A363}" srcOrd="0" destOrd="0" presId="urn:microsoft.com/office/officeart/2005/8/layout/cycle7"/>
    <dgm:cxn modelId="{767ACC0E-B819-48E0-AFCF-7AA43E3EFAE6}" type="presParOf" srcId="{F4ED8287-3985-4978-BD49-A5227190436A}" destId="{5E37713B-875A-483D-B196-2F512803838E}" srcOrd="0" destOrd="0" presId="urn:microsoft.com/office/officeart/2005/8/layout/cycle7"/>
    <dgm:cxn modelId="{134DD998-D45A-4FA3-99F2-309F7BB9AC34}" type="presParOf" srcId="{F4ED8287-3985-4978-BD49-A5227190436A}" destId="{43A87459-DFE3-407B-88EA-CAD18C86CD99}" srcOrd="1" destOrd="0" presId="urn:microsoft.com/office/officeart/2005/8/layout/cycle7"/>
    <dgm:cxn modelId="{05F6918B-BE00-419F-A0EA-65177286D135}" type="presParOf" srcId="{43A87459-DFE3-407B-88EA-CAD18C86CD99}" destId="{43FBE622-52C5-4FDA-81D4-F0BA5BED7033}" srcOrd="0" destOrd="0" presId="urn:microsoft.com/office/officeart/2005/8/layout/cycle7"/>
    <dgm:cxn modelId="{62EFF366-482D-4BCC-9887-BA46D2D213CA}" type="presParOf" srcId="{F4ED8287-3985-4978-BD49-A5227190436A}" destId="{547D9941-3CB7-40F9-B8DB-91E701ECFE13}" srcOrd="2" destOrd="0" presId="urn:microsoft.com/office/officeart/2005/8/layout/cycle7"/>
    <dgm:cxn modelId="{9C54E9F0-A91C-4496-BEA1-59A50B6650C5}" type="presParOf" srcId="{F4ED8287-3985-4978-BD49-A5227190436A}" destId="{3E5B9B65-7B39-4741-87C4-B21CBE6C9BB1}" srcOrd="3" destOrd="0" presId="urn:microsoft.com/office/officeart/2005/8/layout/cycle7"/>
    <dgm:cxn modelId="{B06B291F-2F7C-48CF-AEFD-C881118DA4C1}" type="presParOf" srcId="{3E5B9B65-7B39-4741-87C4-B21CBE6C9BB1}" destId="{DE0532A8-6C96-45F7-8C92-05AFE6C22356}" srcOrd="0" destOrd="0" presId="urn:microsoft.com/office/officeart/2005/8/layout/cycle7"/>
    <dgm:cxn modelId="{1722E06A-D357-421D-94BC-E5FE78420C3D}" type="presParOf" srcId="{F4ED8287-3985-4978-BD49-A5227190436A}" destId="{56AFB4C5-3DC9-4B85-BA06-5027EB75DB23}" srcOrd="4" destOrd="0" presId="urn:microsoft.com/office/officeart/2005/8/layout/cycle7"/>
    <dgm:cxn modelId="{7E511705-926E-4CFA-A11D-0714C08D3A93}" type="presParOf" srcId="{F4ED8287-3985-4978-BD49-A5227190436A}" destId="{96251063-C35C-4AD7-B936-19A10A05A363}" srcOrd="5" destOrd="0" presId="urn:microsoft.com/office/officeart/2005/8/layout/cycle7"/>
    <dgm:cxn modelId="{A60A7C59-06EC-40EA-A170-278868F62163}" type="presParOf" srcId="{96251063-C35C-4AD7-B936-19A10A05A363}" destId="{D863948E-A476-48A8-BC83-DCA92BA160A6}"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30BE84A-C982-4CAD-AF42-D10C9BC11D9F}" type="doc">
      <dgm:prSet loTypeId="urn:microsoft.com/office/officeart/2005/8/layout/process4" loCatId="list" qsTypeId="urn:microsoft.com/office/officeart/2005/8/quickstyle/3d5" qsCatId="3D" csTypeId="urn:microsoft.com/office/officeart/2005/8/colors/accent1_2" csCatId="accent1" phldr="1"/>
      <dgm:spPr/>
      <dgm:t>
        <a:bodyPr/>
        <a:lstStyle/>
        <a:p>
          <a:endParaRPr lang="ru-RU"/>
        </a:p>
      </dgm:t>
    </dgm:pt>
    <dgm:pt modelId="{A509D110-F385-44E0-8EAB-360F6CE3DEE7}">
      <dgm:prSet phldrT="[Текст]"/>
      <dgm:spPr>
        <a:solidFill>
          <a:schemeClr val="accent5">
            <a:lumMod val="20000"/>
            <a:lumOff val="80000"/>
          </a:schemeClr>
        </a:solidFill>
      </dgm:spPr>
      <dgm:t>
        <a:bodyPr/>
        <a:lstStyle/>
        <a:p>
          <a:r>
            <a:rPr lang="ka-GE" dirty="0" smtClean="0">
              <a:solidFill>
                <a:schemeClr val="tx1"/>
              </a:solidFill>
            </a:rPr>
            <a:t>237</a:t>
          </a:r>
          <a:endParaRPr lang="ru-RU" dirty="0">
            <a:solidFill>
              <a:schemeClr val="tx1"/>
            </a:solidFill>
          </a:endParaRPr>
        </a:p>
      </dgm:t>
    </dgm:pt>
    <dgm:pt modelId="{BDDCC219-54B3-47C1-A1C8-C063432D5CBB}" type="parTrans" cxnId="{811EDED4-7837-4E2B-90FD-ED6FCE970B0E}">
      <dgm:prSet/>
      <dgm:spPr/>
      <dgm:t>
        <a:bodyPr/>
        <a:lstStyle/>
        <a:p>
          <a:endParaRPr lang="ru-RU"/>
        </a:p>
      </dgm:t>
    </dgm:pt>
    <dgm:pt modelId="{3564E167-ED71-43F1-9825-74659CF3E516}" type="sibTrans" cxnId="{811EDED4-7837-4E2B-90FD-ED6FCE970B0E}">
      <dgm:prSet/>
      <dgm:spPr/>
      <dgm:t>
        <a:bodyPr/>
        <a:lstStyle/>
        <a:p>
          <a:endParaRPr lang="ru-RU"/>
        </a:p>
      </dgm:t>
    </dgm:pt>
    <dgm:pt modelId="{AD354571-3EC1-4DE2-890C-F523DD59AAD2}">
      <dgm:prSet/>
      <dgm:spPr>
        <a:solidFill>
          <a:schemeClr val="accent5">
            <a:lumMod val="20000"/>
            <a:lumOff val="80000"/>
          </a:schemeClr>
        </a:solidFill>
      </dgm:spPr>
      <dgm:t>
        <a:bodyPr/>
        <a:lstStyle/>
        <a:p>
          <a:r>
            <a:rPr lang="ru-RU" b="1" i="1" dirty="0" err="1" smtClean="0">
              <a:solidFill>
                <a:schemeClr val="tx1"/>
              </a:solidFill>
            </a:rPr>
            <a:t>მიღებული</a:t>
          </a:r>
          <a:r>
            <a:rPr lang="ru-RU" b="1" i="1" dirty="0" smtClean="0">
              <a:solidFill>
                <a:schemeClr val="tx1"/>
              </a:solidFill>
            </a:rPr>
            <a:t> </a:t>
          </a:r>
          <a:r>
            <a:rPr lang="ru-RU" b="1" i="1" dirty="0" err="1" smtClean="0">
              <a:solidFill>
                <a:schemeClr val="tx1"/>
              </a:solidFill>
            </a:rPr>
            <a:t>მოქალაქეების</a:t>
          </a:r>
          <a:r>
            <a:rPr lang="ru-RU" b="1" i="1" dirty="0" smtClean="0">
              <a:solidFill>
                <a:schemeClr val="tx1"/>
              </a:solidFill>
            </a:rPr>
            <a:t> </a:t>
          </a:r>
          <a:r>
            <a:rPr lang="ru-RU" b="1" i="1" dirty="0" err="1" smtClean="0">
              <a:solidFill>
                <a:schemeClr val="tx1"/>
              </a:solidFill>
            </a:rPr>
            <a:t>რაოდენობა</a:t>
          </a:r>
          <a:endParaRPr lang="ru-RU" dirty="0">
            <a:solidFill>
              <a:schemeClr val="tx1"/>
            </a:solidFill>
          </a:endParaRPr>
        </a:p>
      </dgm:t>
    </dgm:pt>
    <dgm:pt modelId="{32C65DCC-475F-41C7-BBAC-5001E28BCCF6}" type="parTrans" cxnId="{3FE1E91A-41C4-4A93-80DF-2B0F5B2B7E3F}">
      <dgm:prSet/>
      <dgm:spPr/>
      <dgm:t>
        <a:bodyPr/>
        <a:lstStyle/>
        <a:p>
          <a:endParaRPr lang="ru-RU"/>
        </a:p>
      </dgm:t>
    </dgm:pt>
    <dgm:pt modelId="{1274417D-EC7F-4D2C-975F-154D69548B9F}" type="sibTrans" cxnId="{3FE1E91A-41C4-4A93-80DF-2B0F5B2B7E3F}">
      <dgm:prSet/>
      <dgm:spPr/>
      <dgm:t>
        <a:bodyPr/>
        <a:lstStyle/>
        <a:p>
          <a:endParaRPr lang="ru-RU"/>
        </a:p>
      </dgm:t>
    </dgm:pt>
    <dgm:pt modelId="{0159B4D2-3228-4A79-8B26-6DF32A08CE2C}" type="pres">
      <dgm:prSet presAssocID="{F30BE84A-C982-4CAD-AF42-D10C9BC11D9F}" presName="Name0" presStyleCnt="0">
        <dgm:presLayoutVars>
          <dgm:dir/>
          <dgm:animLvl val="lvl"/>
          <dgm:resizeHandles val="exact"/>
        </dgm:presLayoutVars>
      </dgm:prSet>
      <dgm:spPr/>
      <dgm:t>
        <a:bodyPr/>
        <a:lstStyle/>
        <a:p>
          <a:endParaRPr lang="ru-RU"/>
        </a:p>
      </dgm:t>
    </dgm:pt>
    <dgm:pt modelId="{EEDD7A6B-A696-4F5E-9236-C1423EA36C43}" type="pres">
      <dgm:prSet presAssocID="{A509D110-F385-44E0-8EAB-360F6CE3DEE7}" presName="boxAndChildren" presStyleCnt="0"/>
      <dgm:spPr/>
      <dgm:t>
        <a:bodyPr/>
        <a:lstStyle/>
        <a:p>
          <a:endParaRPr lang="ru-RU"/>
        </a:p>
      </dgm:t>
    </dgm:pt>
    <dgm:pt modelId="{28569FDA-8601-4C89-B879-064265CBCBC9}" type="pres">
      <dgm:prSet presAssocID="{A509D110-F385-44E0-8EAB-360F6CE3DEE7}" presName="parentTextBox" presStyleLbl="node1" presStyleIdx="0" presStyleCnt="2" custLinFactNeighborX="-50" custLinFactNeighborY="-1495"/>
      <dgm:spPr/>
      <dgm:t>
        <a:bodyPr/>
        <a:lstStyle/>
        <a:p>
          <a:endParaRPr lang="ru-RU"/>
        </a:p>
      </dgm:t>
    </dgm:pt>
    <dgm:pt modelId="{DDB482A9-9D43-4E8A-ADC7-BB44CC7993B7}" type="pres">
      <dgm:prSet presAssocID="{1274417D-EC7F-4D2C-975F-154D69548B9F}" presName="sp" presStyleCnt="0"/>
      <dgm:spPr/>
      <dgm:t>
        <a:bodyPr/>
        <a:lstStyle/>
        <a:p>
          <a:endParaRPr lang="ru-RU"/>
        </a:p>
      </dgm:t>
    </dgm:pt>
    <dgm:pt modelId="{3469E6DE-0167-4797-AA15-EFBDC9F8DE4C}" type="pres">
      <dgm:prSet presAssocID="{AD354571-3EC1-4DE2-890C-F523DD59AAD2}" presName="arrowAndChildren" presStyleCnt="0"/>
      <dgm:spPr/>
      <dgm:t>
        <a:bodyPr/>
        <a:lstStyle/>
        <a:p>
          <a:endParaRPr lang="ru-RU"/>
        </a:p>
      </dgm:t>
    </dgm:pt>
    <dgm:pt modelId="{6EEB61A7-1CE1-41A1-8704-7D785617B757}" type="pres">
      <dgm:prSet presAssocID="{AD354571-3EC1-4DE2-890C-F523DD59AAD2}" presName="parentTextArrow" presStyleLbl="node1" presStyleIdx="1" presStyleCnt="2" custScaleY="142029" custLinFactNeighborX="-50"/>
      <dgm:spPr/>
      <dgm:t>
        <a:bodyPr/>
        <a:lstStyle/>
        <a:p>
          <a:endParaRPr lang="ru-RU"/>
        </a:p>
      </dgm:t>
    </dgm:pt>
  </dgm:ptLst>
  <dgm:cxnLst>
    <dgm:cxn modelId="{3FE1E91A-41C4-4A93-80DF-2B0F5B2B7E3F}" srcId="{F30BE84A-C982-4CAD-AF42-D10C9BC11D9F}" destId="{AD354571-3EC1-4DE2-890C-F523DD59AAD2}" srcOrd="0" destOrd="0" parTransId="{32C65DCC-475F-41C7-BBAC-5001E28BCCF6}" sibTransId="{1274417D-EC7F-4D2C-975F-154D69548B9F}"/>
    <dgm:cxn modelId="{811EDED4-7837-4E2B-90FD-ED6FCE970B0E}" srcId="{F30BE84A-C982-4CAD-AF42-D10C9BC11D9F}" destId="{A509D110-F385-44E0-8EAB-360F6CE3DEE7}" srcOrd="1" destOrd="0" parTransId="{BDDCC219-54B3-47C1-A1C8-C063432D5CBB}" sibTransId="{3564E167-ED71-43F1-9825-74659CF3E516}"/>
    <dgm:cxn modelId="{83B31FFB-01BD-429B-92A2-7D0150AC6920}" type="presOf" srcId="{F30BE84A-C982-4CAD-AF42-D10C9BC11D9F}" destId="{0159B4D2-3228-4A79-8B26-6DF32A08CE2C}" srcOrd="0" destOrd="0" presId="urn:microsoft.com/office/officeart/2005/8/layout/process4"/>
    <dgm:cxn modelId="{DD069A1F-17FF-4304-A569-EF1B2780D06A}" type="presOf" srcId="{A509D110-F385-44E0-8EAB-360F6CE3DEE7}" destId="{28569FDA-8601-4C89-B879-064265CBCBC9}" srcOrd="0" destOrd="0" presId="urn:microsoft.com/office/officeart/2005/8/layout/process4"/>
    <dgm:cxn modelId="{BA63F7B5-9E22-46A0-A9AC-039D1A328CC6}" type="presOf" srcId="{AD354571-3EC1-4DE2-890C-F523DD59AAD2}" destId="{6EEB61A7-1CE1-41A1-8704-7D785617B757}" srcOrd="0" destOrd="0" presId="urn:microsoft.com/office/officeart/2005/8/layout/process4"/>
    <dgm:cxn modelId="{4F97C2A8-16E2-4E81-BC7F-D3A1C75F24F9}" type="presParOf" srcId="{0159B4D2-3228-4A79-8B26-6DF32A08CE2C}" destId="{EEDD7A6B-A696-4F5E-9236-C1423EA36C43}" srcOrd="0" destOrd="0" presId="urn:microsoft.com/office/officeart/2005/8/layout/process4"/>
    <dgm:cxn modelId="{776B778D-73FC-4577-B1C0-CDA5FA9ADD41}" type="presParOf" srcId="{EEDD7A6B-A696-4F5E-9236-C1423EA36C43}" destId="{28569FDA-8601-4C89-B879-064265CBCBC9}" srcOrd="0" destOrd="0" presId="urn:microsoft.com/office/officeart/2005/8/layout/process4"/>
    <dgm:cxn modelId="{2E199B74-6847-4B40-A639-FF0C4F4C3F10}" type="presParOf" srcId="{0159B4D2-3228-4A79-8B26-6DF32A08CE2C}" destId="{DDB482A9-9D43-4E8A-ADC7-BB44CC7993B7}" srcOrd="1" destOrd="0" presId="urn:microsoft.com/office/officeart/2005/8/layout/process4"/>
    <dgm:cxn modelId="{EC5A2142-4D92-430D-877F-651EF5EE0312}" type="presParOf" srcId="{0159B4D2-3228-4A79-8B26-6DF32A08CE2C}" destId="{3469E6DE-0167-4797-AA15-EFBDC9F8DE4C}" srcOrd="2" destOrd="0" presId="urn:microsoft.com/office/officeart/2005/8/layout/process4"/>
    <dgm:cxn modelId="{348DAF24-8733-4C3E-B8DA-384259B3D4E1}" type="presParOf" srcId="{3469E6DE-0167-4797-AA15-EFBDC9F8DE4C}" destId="{6EEB61A7-1CE1-41A1-8704-7D785617B757}" srcOrd="0" destOrd="0" presId="urn:microsoft.com/office/officeart/2005/8/layout/process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39DDA6-9F5C-4021-AC82-E544430A55FA}">
      <dsp:nvSpPr>
        <dsp:cNvPr id="0" name=""/>
        <dsp:cNvSpPr/>
      </dsp:nvSpPr>
      <dsp:spPr>
        <a:xfrm>
          <a:off x="1495" y="1101603"/>
          <a:ext cx="2044026" cy="1219656"/>
        </a:xfrm>
        <a:prstGeom prst="roundRect">
          <a:avLst>
            <a:gd name="adj" fmla="val 10000"/>
          </a:avLst>
        </a:prstGeom>
        <a:solidFill>
          <a:schemeClr val="accent3">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78A5021-AD94-47F3-9D37-A28706D30310}">
      <dsp:nvSpPr>
        <dsp:cNvPr id="0" name=""/>
        <dsp:cNvSpPr/>
      </dsp:nvSpPr>
      <dsp:spPr>
        <a:xfrm>
          <a:off x="209462" y="1299171"/>
          <a:ext cx="2044026" cy="1219656"/>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b="1" kern="1200"/>
            <a:t>კანონშემოქმედებითი </a:t>
          </a:r>
          <a:r>
            <a:rPr lang="ru-RU" sz="1600" b="1" kern="1200" err="1"/>
            <a:t>საქმიანობის</a:t>
          </a:r>
          <a:r>
            <a:rPr lang="ru-RU" sz="1600" b="1" kern="1200"/>
            <a:t> გაუმჯობესებ</a:t>
          </a:r>
          <a:r>
            <a:rPr lang="ka-GE" sz="1600" b="1" kern="1200" dirty="0"/>
            <a:t>ა</a:t>
          </a:r>
          <a:endParaRPr lang="en-US" sz="1600" kern="1200"/>
        </a:p>
      </dsp:txBody>
      <dsp:txXfrm>
        <a:off x="245185" y="1334894"/>
        <a:ext cx="1972580" cy="1148210"/>
      </dsp:txXfrm>
    </dsp:sp>
    <dsp:sp modelId="{A38DC208-C2DE-4E6F-AB9B-77508166FD25}">
      <dsp:nvSpPr>
        <dsp:cNvPr id="0" name=""/>
        <dsp:cNvSpPr/>
      </dsp:nvSpPr>
      <dsp:spPr>
        <a:xfrm>
          <a:off x="2461455" y="1101603"/>
          <a:ext cx="2631534" cy="1320325"/>
        </a:xfrm>
        <a:prstGeom prst="roundRect">
          <a:avLst>
            <a:gd name="adj" fmla="val 10000"/>
          </a:avLst>
        </a:prstGeom>
        <a:solidFill>
          <a:schemeClr val="accent3">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B7CA363-2814-4586-9D03-E68DE78EBC0F}">
      <dsp:nvSpPr>
        <dsp:cNvPr id="0" name=""/>
        <dsp:cNvSpPr/>
      </dsp:nvSpPr>
      <dsp:spPr>
        <a:xfrm>
          <a:off x="2669422" y="1299171"/>
          <a:ext cx="2631534" cy="1320325"/>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b="1" kern="1200" dirty="0" err="1"/>
            <a:t>საზედამხედველო</a:t>
          </a:r>
          <a:r>
            <a:rPr lang="ru-RU" sz="1600" b="1" kern="1200" dirty="0"/>
            <a:t>/</a:t>
          </a:r>
          <a:r>
            <a:rPr lang="ru-RU" sz="1600" b="1" kern="1200" dirty="0" err="1"/>
            <a:t>საკონტროლო</a:t>
          </a:r>
          <a:r>
            <a:rPr lang="ru-RU" sz="1600" b="1" kern="1200" dirty="0"/>
            <a:t> </a:t>
          </a:r>
          <a:r>
            <a:rPr lang="ru-RU" sz="1600" b="1" kern="1200" dirty="0" err="1"/>
            <a:t>სა</a:t>
          </a:r>
          <a:r>
            <a:rPr lang="ka-GE" sz="1600" b="1" kern="1200" dirty="0"/>
            <a:t>ქ</a:t>
          </a:r>
          <a:r>
            <a:rPr lang="ru-RU" sz="1600" b="1" kern="1200" dirty="0" err="1"/>
            <a:t>მიანობის</a:t>
          </a:r>
          <a:r>
            <a:rPr lang="ru-RU" sz="1600" b="1" kern="1200" dirty="0"/>
            <a:t> </a:t>
          </a:r>
          <a:r>
            <a:rPr lang="ru-RU" sz="1600" b="1" kern="1200" dirty="0" err="1"/>
            <a:t>გაძლიერება</a:t>
          </a:r>
          <a:endParaRPr lang="en-US" sz="1600" kern="1200" dirty="0"/>
        </a:p>
      </dsp:txBody>
      <dsp:txXfrm>
        <a:off x="2708093" y="1337842"/>
        <a:ext cx="2554192" cy="1242983"/>
      </dsp:txXfrm>
    </dsp:sp>
    <dsp:sp modelId="{70B6F8CE-947E-4947-BB60-519C4B4A5586}">
      <dsp:nvSpPr>
        <dsp:cNvPr id="0" name=""/>
        <dsp:cNvSpPr/>
      </dsp:nvSpPr>
      <dsp:spPr>
        <a:xfrm>
          <a:off x="5508923" y="1101603"/>
          <a:ext cx="2643775" cy="1267827"/>
        </a:xfrm>
        <a:prstGeom prst="roundRect">
          <a:avLst>
            <a:gd name="adj" fmla="val 10000"/>
          </a:avLst>
        </a:prstGeom>
        <a:solidFill>
          <a:schemeClr val="accent3"/>
        </a:solidFill>
        <a:ln w="15875" cap="flat" cmpd="sng" algn="ctr">
          <a:solidFill>
            <a:schemeClr val="accent3">
              <a:lumMod val="50000"/>
            </a:schemeClr>
          </a:solidFill>
          <a:prstDash val="solid"/>
        </a:ln>
        <a:effectLst/>
      </dsp:spPr>
      <dsp:style>
        <a:lnRef idx="2">
          <a:scrgbClr r="0" g="0" b="0"/>
        </a:lnRef>
        <a:fillRef idx="1">
          <a:scrgbClr r="0" g="0" b="0"/>
        </a:fillRef>
        <a:effectRef idx="0">
          <a:scrgbClr r="0" g="0" b="0"/>
        </a:effectRef>
        <a:fontRef idx="minor">
          <a:schemeClr val="lt1"/>
        </a:fontRef>
      </dsp:style>
    </dsp:sp>
    <dsp:sp modelId="{D98C2A6A-E672-410C-ACB0-6DED06AE3960}">
      <dsp:nvSpPr>
        <dsp:cNvPr id="0" name=""/>
        <dsp:cNvSpPr/>
      </dsp:nvSpPr>
      <dsp:spPr>
        <a:xfrm>
          <a:off x="5716889" y="1299171"/>
          <a:ext cx="2643775" cy="1267827"/>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b="1" kern="1200" dirty="0" err="1"/>
            <a:t>საზოგადოებასთან</a:t>
          </a:r>
          <a:r>
            <a:rPr lang="ru-RU" sz="1600" b="1" kern="1200" dirty="0"/>
            <a:t> </a:t>
          </a:r>
          <a:r>
            <a:rPr lang="ru-RU" sz="1600" b="1" kern="1200" dirty="0" err="1"/>
            <a:t>ეფექტიანი</a:t>
          </a:r>
          <a:r>
            <a:rPr lang="ru-RU" sz="1600" b="1" kern="1200" dirty="0"/>
            <a:t> </a:t>
          </a:r>
          <a:r>
            <a:rPr lang="ru-RU" sz="1600" b="1" kern="1200" dirty="0" err="1"/>
            <a:t>კომუნიკაცია</a:t>
          </a:r>
          <a:r>
            <a:rPr lang="ru-RU" sz="1600" b="1" kern="1200" dirty="0"/>
            <a:t> </a:t>
          </a:r>
          <a:r>
            <a:rPr lang="ru-RU" sz="1600" b="1" kern="1200" dirty="0" err="1"/>
            <a:t>და</a:t>
          </a:r>
          <a:r>
            <a:rPr lang="ru-RU" sz="1600" b="1" kern="1200" dirty="0"/>
            <a:t> </a:t>
          </a:r>
          <a:r>
            <a:rPr lang="ru-RU" sz="1600" b="1" kern="1200" dirty="0" err="1"/>
            <a:t>ანგარიშვალდებულების</a:t>
          </a:r>
          <a:r>
            <a:rPr lang="ru-RU" sz="1600" b="1" kern="1200" dirty="0"/>
            <a:t> </a:t>
          </a:r>
          <a:r>
            <a:rPr lang="ru-RU" sz="1600" b="1" kern="1200" dirty="0" err="1"/>
            <a:t>უზრუნველყოფა</a:t>
          </a:r>
          <a:endParaRPr lang="en-US" sz="1600" kern="1200" dirty="0"/>
        </a:p>
      </dsp:txBody>
      <dsp:txXfrm>
        <a:off x="5754022" y="1336304"/>
        <a:ext cx="2569509" cy="1193561"/>
      </dsp:txXfrm>
    </dsp:sp>
    <dsp:sp modelId="{FA55A886-2DBA-49FE-92A4-9482DE8F151D}">
      <dsp:nvSpPr>
        <dsp:cNvPr id="0" name=""/>
        <dsp:cNvSpPr/>
      </dsp:nvSpPr>
      <dsp:spPr>
        <a:xfrm>
          <a:off x="8568631" y="1101603"/>
          <a:ext cx="1816821" cy="1111108"/>
        </a:xfrm>
        <a:prstGeom prst="roundRect">
          <a:avLst>
            <a:gd name="adj" fmla="val 10000"/>
          </a:avLst>
        </a:prstGeom>
        <a:solidFill>
          <a:schemeClr val="accent3">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AF6095A-0C8A-407F-A403-820B3563B7B5}">
      <dsp:nvSpPr>
        <dsp:cNvPr id="0" name=""/>
        <dsp:cNvSpPr/>
      </dsp:nvSpPr>
      <dsp:spPr>
        <a:xfrm>
          <a:off x="8776598" y="1299171"/>
          <a:ext cx="1816821" cy="1111108"/>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b="1" kern="1200" dirty="0" err="1"/>
            <a:t>კომიტეტის</a:t>
          </a:r>
          <a:r>
            <a:rPr lang="ru-RU" sz="1600" b="1" kern="1200" dirty="0"/>
            <a:t> </a:t>
          </a:r>
          <a:r>
            <a:rPr lang="ru-RU" sz="1600" b="1" kern="1200" dirty="0" err="1"/>
            <a:t>ორგანიზაციული</a:t>
          </a:r>
          <a:r>
            <a:rPr lang="ru-RU" sz="1600" b="1" kern="1200" dirty="0"/>
            <a:t> </a:t>
          </a:r>
          <a:r>
            <a:rPr lang="ru-RU" sz="1600" b="1" kern="1200" dirty="0" err="1"/>
            <a:t>შესაძლებლობების</a:t>
          </a:r>
          <a:r>
            <a:rPr lang="ru-RU" sz="1600" b="1" kern="1200" dirty="0"/>
            <a:t> </a:t>
          </a:r>
          <a:r>
            <a:rPr lang="ru-RU" sz="1600" b="1" kern="1200" dirty="0" err="1"/>
            <a:t>გაძლიერება</a:t>
          </a:r>
          <a:endParaRPr lang="en-US" sz="1600" kern="1200" dirty="0"/>
        </a:p>
      </dsp:txBody>
      <dsp:txXfrm>
        <a:off x="8809141" y="1331714"/>
        <a:ext cx="1751735" cy="104602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16CEAA-23CE-4163-87B4-F31EBEA672DD}">
      <dsp:nvSpPr>
        <dsp:cNvPr id="0" name=""/>
        <dsp:cNvSpPr/>
      </dsp:nvSpPr>
      <dsp:spPr>
        <a:xfrm rot="16200000">
          <a:off x="1307023" y="-1164863"/>
          <a:ext cx="2766426" cy="5306291"/>
        </a:xfrm>
        <a:prstGeom prst="round1Rect">
          <a:avLst/>
        </a:prstGeom>
        <a:blipFill rotWithShape="0">
          <a:blip xmlns:r="http://schemas.openxmlformats.org/officeDocument/2006/relationships" r:embed="rId1">
            <a:duotone>
              <a:schemeClr val="accent2">
                <a:hueOff val="0"/>
                <a:satOff val="0"/>
                <a:lumOff val="0"/>
                <a:alphaOff val="0"/>
                <a:shade val="74000"/>
                <a:satMod val="130000"/>
                <a:lumMod val="90000"/>
              </a:schemeClr>
              <a:schemeClr val="accent2">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ka-GE" sz="2000" kern="1200" dirty="0"/>
            <a:t>ავტონომიური რესპუბლიკის საბიუჯეტო პროცესების დახვეწა; </a:t>
          </a:r>
        </a:p>
        <a:p>
          <a:pPr lvl="0" algn="ctr" defTabSz="889000">
            <a:lnSpc>
              <a:spcPct val="90000"/>
            </a:lnSpc>
            <a:spcBef>
              <a:spcPct val="0"/>
            </a:spcBef>
            <a:spcAft>
              <a:spcPct val="35000"/>
            </a:spcAft>
          </a:pPr>
          <a:r>
            <a:rPr lang="ka-GE" sz="2000" kern="1200" dirty="0"/>
            <a:t>საკანონმდებლო ინიციატივების მომზადება </a:t>
          </a:r>
          <a:r>
            <a:rPr lang="ka-GE" sz="2000" kern="1200" dirty="0" smtClean="0"/>
            <a:t>ცვლილების </a:t>
          </a:r>
          <a:r>
            <a:rPr lang="ka-GE" sz="2000" kern="1200" dirty="0"/>
            <a:t>შეტანის გზით;</a:t>
          </a:r>
          <a:endParaRPr lang="ru-RU" sz="2000" kern="1200" dirty="0"/>
        </a:p>
      </dsp:txBody>
      <dsp:txXfrm rot="5400000">
        <a:off x="37090" y="105070"/>
        <a:ext cx="5306291" cy="2074819"/>
      </dsp:txXfrm>
    </dsp:sp>
    <dsp:sp modelId="{A5E0904D-1515-47AB-90E9-274696F01C3E}">
      <dsp:nvSpPr>
        <dsp:cNvPr id="0" name=""/>
        <dsp:cNvSpPr/>
      </dsp:nvSpPr>
      <dsp:spPr>
        <a:xfrm>
          <a:off x="5292442" y="-6141"/>
          <a:ext cx="5306291" cy="3038421"/>
        </a:xfrm>
        <a:prstGeom prst="round1Rect">
          <a:avLst/>
        </a:prstGeom>
        <a:blipFill rotWithShape="0">
          <a:blip xmlns:r="http://schemas.openxmlformats.org/officeDocument/2006/relationships" r:embed="rId1">
            <a:duotone>
              <a:schemeClr val="accent3">
                <a:hueOff val="0"/>
                <a:satOff val="0"/>
                <a:lumOff val="0"/>
                <a:alphaOff val="0"/>
                <a:shade val="74000"/>
                <a:satMod val="130000"/>
                <a:lumMod val="90000"/>
              </a:schemeClr>
              <a:schemeClr val="accent3">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ka-GE" sz="2000" kern="1200" dirty="0"/>
            <a:t>გასვლითი სხდომების ორგანიზება მუნიციპალიტეტებში მდგომარეობის უკეთ გაცნობისა და პრაქტიკული მხარდაჭერის მიზნით; </a:t>
          </a:r>
          <a:endParaRPr lang="ru-RU" sz="2000" kern="1200" dirty="0"/>
        </a:p>
      </dsp:txBody>
      <dsp:txXfrm>
        <a:off x="5292442" y="-6141"/>
        <a:ext cx="5306291" cy="2278816"/>
      </dsp:txXfrm>
    </dsp:sp>
    <dsp:sp modelId="{BCE26412-337F-49DE-AAE4-B4A9B1C84339}">
      <dsp:nvSpPr>
        <dsp:cNvPr id="0" name=""/>
        <dsp:cNvSpPr/>
      </dsp:nvSpPr>
      <dsp:spPr>
        <a:xfrm rot="10800000">
          <a:off x="120240" y="2766426"/>
          <a:ext cx="5306291" cy="2766426"/>
        </a:xfrm>
        <a:prstGeom prst="round1Rect">
          <a:avLst/>
        </a:prstGeom>
        <a:blipFill rotWithShape="0">
          <a:blip xmlns:r="http://schemas.openxmlformats.org/officeDocument/2006/relationships" r:embed="rId1">
            <a:duotone>
              <a:schemeClr val="accent4">
                <a:hueOff val="0"/>
                <a:satOff val="0"/>
                <a:lumOff val="0"/>
                <a:alphaOff val="0"/>
                <a:shade val="74000"/>
                <a:satMod val="130000"/>
                <a:lumMod val="90000"/>
              </a:schemeClr>
              <a:schemeClr val="accent4">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ka-GE" sz="2000" kern="1200" dirty="0"/>
            <a:t>ანგარიშების მოსმენა საქართველოსა და აჭარის ავტონომიური რესპუბლიკის კანონმდებლობის შესრულებაზე კონტროლისა და საკანონმდებლო ხარვეზების</a:t>
          </a:r>
          <a:r>
            <a:rPr lang="de-DE" sz="2000" kern="1200" dirty="0"/>
            <a:t>  </a:t>
          </a:r>
          <a:r>
            <a:rPr lang="ka-GE" sz="2000" kern="1200" dirty="0"/>
            <a:t>აღმოფხვრის მიზნით</a:t>
          </a:r>
          <a:r>
            <a:rPr lang="ru-RU" sz="2000" kern="1200" dirty="0"/>
            <a:t>.</a:t>
          </a:r>
        </a:p>
      </dsp:txBody>
      <dsp:txXfrm rot="10800000">
        <a:off x="120240" y="3458033"/>
        <a:ext cx="5306291" cy="2074819"/>
      </dsp:txXfrm>
    </dsp:sp>
    <dsp:sp modelId="{74D84CE3-C85B-437D-94E0-5DA9BDBDFB99}">
      <dsp:nvSpPr>
        <dsp:cNvPr id="0" name=""/>
        <dsp:cNvSpPr/>
      </dsp:nvSpPr>
      <dsp:spPr>
        <a:xfrm rot="5400000">
          <a:off x="6576224" y="1496494"/>
          <a:ext cx="2766426" cy="5306291"/>
        </a:xfrm>
        <a:prstGeom prst="round1Rect">
          <a:avLst/>
        </a:prstGeom>
        <a:blipFill rotWithShape="0">
          <a:blip xmlns:r="http://schemas.openxmlformats.org/officeDocument/2006/relationships" r:embed="rId1">
            <a:duotone>
              <a:schemeClr val="accent5">
                <a:hueOff val="0"/>
                <a:satOff val="0"/>
                <a:lumOff val="0"/>
                <a:alphaOff val="0"/>
                <a:shade val="74000"/>
                <a:satMod val="130000"/>
                <a:lumMod val="90000"/>
              </a:schemeClr>
              <a:schemeClr val="accent5">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ka-GE" sz="1600" kern="1200" dirty="0"/>
            <a:t>საკუთარი შესაძლებლობების გაზრდის მიზნით, კომიტეტი იმუშავებს დონორ და პარტნიორ ორგანიზაციებთან კონკრეტულ თემებზე, ასევე იზრუნებს სამუშაოდ სპეციალური ცოდნის მქონე ექსპერტების მოწვევაზე, რომლებიც იმუშავებენ კომიტეტის აპარატთან ერთად და ხელს შეუწყობენ კომიტეტის აპარატის შესაძლებლობების გაძლიერებას.</a:t>
          </a:r>
          <a:endParaRPr lang="ru-RU" sz="1600" kern="1200" dirty="0"/>
        </a:p>
      </dsp:txBody>
      <dsp:txXfrm rot="-5400000">
        <a:off x="5306291" y="3458033"/>
        <a:ext cx="5306291" cy="2074819"/>
      </dsp:txXfrm>
    </dsp:sp>
    <dsp:sp modelId="{17CBE2B8-B416-424D-A840-8526D3AB45C7}">
      <dsp:nvSpPr>
        <dsp:cNvPr id="0" name=""/>
        <dsp:cNvSpPr/>
      </dsp:nvSpPr>
      <dsp:spPr>
        <a:xfrm>
          <a:off x="3714404" y="2204191"/>
          <a:ext cx="3183774" cy="1124469"/>
        </a:xfrm>
        <a:prstGeom prst="roundRect">
          <a:avLst/>
        </a:prstGeom>
        <a:solidFill>
          <a:schemeClr val="accent2">
            <a:tint val="40000"/>
            <a:hueOff val="0"/>
            <a:satOff val="0"/>
            <a:lumOff val="0"/>
            <a:alphaOff val="0"/>
          </a:schemeClr>
        </a:solidFill>
        <a:ln>
          <a:noFill/>
        </a:ln>
        <a:effectLst>
          <a:outerShdw blurRad="38100" dist="25400" dir="5400000" rotWithShape="0">
            <a:srgbClr val="000000">
              <a:alpha val="60000"/>
            </a:srgbClr>
          </a:outerShdw>
        </a:effectLst>
        <a:scene3d>
          <a:camera prst="orthographicFront"/>
          <a:lightRig rig="flat" dir="t"/>
        </a:scene3d>
        <a:sp3d z="190500" prstMaterial="plastic">
          <a:bevelT w="120900" h="88900"/>
          <a:bevelB w="88900" h="31750" prst="angle"/>
        </a:sp3d>
      </dsp:spPr>
      <dsp:style>
        <a:lnRef idx="0">
          <a:scrgbClr r="0" g="0" b="0"/>
        </a:lnRef>
        <a:fillRef idx="1">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ka-GE" sz="2000" b="1" kern="1200" dirty="0"/>
            <a:t>სამომავლო პერსპექტივები</a:t>
          </a:r>
          <a:endParaRPr lang="ru-RU" sz="2000" b="1" kern="1200" dirty="0"/>
        </a:p>
      </dsp:txBody>
      <dsp:txXfrm>
        <a:off x="3769296" y="2259083"/>
        <a:ext cx="3073990" cy="101468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5BC3CA-77CF-4B08-8096-BEB7D6251790}">
      <dsp:nvSpPr>
        <dsp:cNvPr id="0" name=""/>
        <dsp:cNvSpPr/>
      </dsp:nvSpPr>
      <dsp:spPr>
        <a:xfrm>
          <a:off x="0" y="0"/>
          <a:ext cx="4906371" cy="4906371"/>
        </a:xfrm>
        <a:prstGeom prst="pie">
          <a:avLst>
            <a:gd name="adj1" fmla="val 5400000"/>
            <a:gd name="adj2" fmla="val 16200000"/>
          </a:avLst>
        </a:prstGeom>
        <a:solidFill>
          <a:schemeClr val="accent2">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9E03441-77A9-4F0D-BA63-7BF2D56128F5}">
      <dsp:nvSpPr>
        <dsp:cNvPr id="0" name=""/>
        <dsp:cNvSpPr/>
      </dsp:nvSpPr>
      <dsp:spPr>
        <a:xfrm>
          <a:off x="2453185" y="0"/>
          <a:ext cx="8577098" cy="4906371"/>
        </a:xfrm>
        <a:prstGeom prst="rect">
          <a:avLst/>
        </a:prstGeom>
        <a:solidFill>
          <a:schemeClr val="accent2">
            <a:lumMod val="60000"/>
            <a:lumOff val="40000"/>
          </a:schemeClr>
        </a:solidFill>
        <a:ln w="15875" cap="flat" cmpd="sng" algn="ctr">
          <a:solidFill>
            <a:schemeClr val="accent6">
              <a:lumMod val="20000"/>
              <a:lumOff val="8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ka-GE" sz="2600" kern="1200" dirty="0" smtClean="0"/>
            <a:t>ჩაატარა 13 </a:t>
          </a:r>
          <a:r>
            <a:rPr lang="ka-GE" sz="2600" kern="1200" dirty="0" smtClean="0"/>
            <a:t>სხდომა </a:t>
          </a:r>
          <a:r>
            <a:rPr lang="ru-RU" sz="2600" kern="1200" dirty="0" smtClean="0"/>
            <a:t>(</a:t>
          </a:r>
          <a:r>
            <a:rPr lang="ka-GE" sz="2600" kern="1200" dirty="0" smtClean="0"/>
            <a:t>მათ შორის 1 </a:t>
          </a:r>
          <a:r>
            <a:rPr lang="ka-GE" sz="2600" kern="1200" dirty="0" smtClean="0"/>
            <a:t>გასვლითი)</a:t>
          </a:r>
          <a:endParaRPr lang="ru-RU" sz="2600" kern="1200" dirty="0"/>
        </a:p>
      </dsp:txBody>
      <dsp:txXfrm>
        <a:off x="2453185" y="0"/>
        <a:ext cx="8577098" cy="613297"/>
      </dsp:txXfrm>
    </dsp:sp>
    <dsp:sp modelId="{EE4301D3-BD60-42FF-A73C-37925C865798}">
      <dsp:nvSpPr>
        <dsp:cNvPr id="0" name=""/>
        <dsp:cNvSpPr/>
      </dsp:nvSpPr>
      <dsp:spPr>
        <a:xfrm>
          <a:off x="429308" y="613297"/>
          <a:ext cx="4047754" cy="4047754"/>
        </a:xfrm>
        <a:prstGeom prst="pie">
          <a:avLst>
            <a:gd name="adj1" fmla="val 5400000"/>
            <a:gd name="adj2" fmla="val 16200000"/>
          </a:avLst>
        </a:prstGeom>
        <a:solidFill>
          <a:schemeClr val="accent5"/>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5738268-24DF-40F1-935B-F8C10A41F3D4}">
      <dsp:nvSpPr>
        <dsp:cNvPr id="0" name=""/>
        <dsp:cNvSpPr/>
      </dsp:nvSpPr>
      <dsp:spPr>
        <a:xfrm>
          <a:off x="2453185" y="613297"/>
          <a:ext cx="8577098" cy="4047754"/>
        </a:xfrm>
        <a:prstGeom prst="rect">
          <a:avLst/>
        </a:prstGeom>
        <a:solidFill>
          <a:schemeClr val="accent5"/>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ka-GE" sz="2600" kern="1200" dirty="0" smtClean="0"/>
            <a:t>სხდომაზე განიხილა 23 საკითხი</a:t>
          </a:r>
          <a:endParaRPr lang="ru-RU" sz="2600" kern="1200" dirty="0"/>
        </a:p>
      </dsp:txBody>
      <dsp:txXfrm>
        <a:off x="2453185" y="613297"/>
        <a:ext cx="8577098" cy="613298"/>
      </dsp:txXfrm>
    </dsp:sp>
    <dsp:sp modelId="{935A3CB4-975F-40E0-AE89-EEDE482A7841}">
      <dsp:nvSpPr>
        <dsp:cNvPr id="0" name=""/>
        <dsp:cNvSpPr/>
      </dsp:nvSpPr>
      <dsp:spPr>
        <a:xfrm>
          <a:off x="858616" y="1226595"/>
          <a:ext cx="3189137" cy="3189137"/>
        </a:xfrm>
        <a:prstGeom prst="pie">
          <a:avLst>
            <a:gd name="adj1" fmla="val 5400000"/>
            <a:gd name="adj2" fmla="val 16200000"/>
          </a:avLst>
        </a:prstGeom>
        <a:solidFill>
          <a:schemeClr val="accent2">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138310D-415D-4F06-B3ED-9EDD7698275C}">
      <dsp:nvSpPr>
        <dsp:cNvPr id="0" name=""/>
        <dsp:cNvSpPr/>
      </dsp:nvSpPr>
      <dsp:spPr>
        <a:xfrm>
          <a:off x="2453185" y="1226595"/>
          <a:ext cx="8577098" cy="3189137"/>
        </a:xfrm>
        <a:prstGeom prst="rect">
          <a:avLst/>
        </a:prstGeom>
        <a:solidFill>
          <a:schemeClr val="accent2">
            <a:lumMod val="60000"/>
            <a:lumOff val="4000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ka-GE" sz="2600" kern="1200" dirty="0" smtClean="0"/>
            <a:t>მოამზადა 12 დასკვნა</a:t>
          </a:r>
          <a:endParaRPr lang="ru-RU" sz="2600" kern="1200" dirty="0"/>
        </a:p>
      </dsp:txBody>
      <dsp:txXfrm>
        <a:off x="2453185" y="1226595"/>
        <a:ext cx="8577098" cy="613293"/>
      </dsp:txXfrm>
    </dsp:sp>
    <dsp:sp modelId="{3DE25557-496B-4543-8E55-E48C3EF64EF7}">
      <dsp:nvSpPr>
        <dsp:cNvPr id="0" name=""/>
        <dsp:cNvSpPr/>
      </dsp:nvSpPr>
      <dsp:spPr>
        <a:xfrm>
          <a:off x="1287922" y="1839889"/>
          <a:ext cx="2330526" cy="2330526"/>
        </a:xfrm>
        <a:prstGeom prst="pie">
          <a:avLst>
            <a:gd name="adj1" fmla="val 5400000"/>
            <a:gd name="adj2" fmla="val 16200000"/>
          </a:avLst>
        </a:prstGeom>
        <a:solidFill>
          <a:schemeClr val="accent5"/>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12996CF-DAA1-43CA-9105-A107A2579827}">
      <dsp:nvSpPr>
        <dsp:cNvPr id="0" name=""/>
        <dsp:cNvSpPr/>
      </dsp:nvSpPr>
      <dsp:spPr>
        <a:xfrm>
          <a:off x="2453185" y="1839889"/>
          <a:ext cx="8577098" cy="2330526"/>
        </a:xfrm>
        <a:prstGeom prst="rect">
          <a:avLst/>
        </a:prstGeom>
        <a:solidFill>
          <a:schemeClr val="accent5"/>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ka-GE" sz="2600" kern="1200" dirty="0" smtClean="0"/>
            <a:t>განახორციელა 1 ნააკის პროცედურა</a:t>
          </a:r>
          <a:endParaRPr lang="ru-RU" sz="2600" kern="1200" dirty="0"/>
        </a:p>
      </dsp:txBody>
      <dsp:txXfrm>
        <a:off x="2453185" y="1839889"/>
        <a:ext cx="8577098" cy="613297"/>
      </dsp:txXfrm>
    </dsp:sp>
    <dsp:sp modelId="{A62EA8B2-B511-4A73-9441-983EAC375197}">
      <dsp:nvSpPr>
        <dsp:cNvPr id="0" name=""/>
        <dsp:cNvSpPr/>
      </dsp:nvSpPr>
      <dsp:spPr>
        <a:xfrm>
          <a:off x="1717230" y="2453186"/>
          <a:ext cx="1471909" cy="1471909"/>
        </a:xfrm>
        <a:prstGeom prst="pie">
          <a:avLst>
            <a:gd name="adj1" fmla="val 5400000"/>
            <a:gd name="adj2" fmla="val 16200000"/>
          </a:avLst>
        </a:prstGeom>
        <a:solidFill>
          <a:schemeClr val="accent2">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A008DA7-7DEB-412E-ACAC-B6EFD7C57E03}">
      <dsp:nvSpPr>
        <dsp:cNvPr id="0" name=""/>
        <dsp:cNvSpPr/>
      </dsp:nvSpPr>
      <dsp:spPr>
        <a:xfrm>
          <a:off x="2453185" y="2360140"/>
          <a:ext cx="8577098" cy="1658003"/>
        </a:xfrm>
        <a:prstGeom prst="rect">
          <a:avLst/>
        </a:prstGeom>
        <a:solidFill>
          <a:schemeClr val="accent2">
            <a:lumMod val="60000"/>
            <a:lumOff val="4000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ka-GE" sz="2600" kern="1200" dirty="0" smtClean="0"/>
            <a:t>მოისმინა 8 ანგარიში</a:t>
          </a:r>
          <a:endParaRPr lang="ru-RU" sz="2600" kern="1200" dirty="0"/>
        </a:p>
      </dsp:txBody>
      <dsp:txXfrm>
        <a:off x="2453185" y="2360140"/>
        <a:ext cx="8577098" cy="690837"/>
      </dsp:txXfrm>
    </dsp:sp>
    <dsp:sp modelId="{7F4E58A0-3B87-4598-9D18-4D2750B279BD}">
      <dsp:nvSpPr>
        <dsp:cNvPr id="0" name=""/>
        <dsp:cNvSpPr/>
      </dsp:nvSpPr>
      <dsp:spPr>
        <a:xfrm>
          <a:off x="2146538" y="3066485"/>
          <a:ext cx="613293" cy="613293"/>
        </a:xfrm>
        <a:prstGeom prst="pie">
          <a:avLst>
            <a:gd name="adj1" fmla="val 5400000"/>
            <a:gd name="adj2" fmla="val 16200000"/>
          </a:avLst>
        </a:prstGeom>
        <a:solidFill>
          <a:schemeClr val="accent5"/>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1B3C3E9-7F17-4475-BDC2-246245E159D0}">
      <dsp:nvSpPr>
        <dsp:cNvPr id="0" name=""/>
        <dsp:cNvSpPr/>
      </dsp:nvSpPr>
      <dsp:spPr>
        <a:xfrm>
          <a:off x="2453185" y="3066485"/>
          <a:ext cx="8577098" cy="613293"/>
        </a:xfrm>
        <a:prstGeom prst="rect">
          <a:avLst/>
        </a:prstGeom>
        <a:solidFill>
          <a:schemeClr val="accent5"/>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ka-GE" sz="2600" kern="1200" dirty="0" smtClean="0"/>
            <a:t>შექმნა საკონსულტაციო </a:t>
          </a:r>
          <a:r>
            <a:rPr lang="ka-GE" sz="2600" kern="1200" dirty="0" smtClean="0"/>
            <a:t>საბჭო</a:t>
          </a:r>
          <a:endParaRPr lang="ru-RU" sz="2600" kern="1200" dirty="0"/>
        </a:p>
      </dsp:txBody>
      <dsp:txXfrm>
        <a:off x="2453185" y="3066485"/>
        <a:ext cx="8577098" cy="61329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39DDA6-9F5C-4021-AC82-E544430A55FA}">
      <dsp:nvSpPr>
        <dsp:cNvPr id="0" name=""/>
        <dsp:cNvSpPr/>
      </dsp:nvSpPr>
      <dsp:spPr>
        <a:xfrm>
          <a:off x="-54627" y="463525"/>
          <a:ext cx="2453576" cy="1399091"/>
        </a:xfrm>
        <a:prstGeom prst="roundRect">
          <a:avLst>
            <a:gd name="adj" fmla="val 10000"/>
          </a:avLst>
        </a:prstGeom>
        <a:solidFill>
          <a:schemeClr val="accent2">
            <a:lumMod val="40000"/>
            <a:lumOff val="6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78A5021-AD94-47F3-9D37-A28706D30310}">
      <dsp:nvSpPr>
        <dsp:cNvPr id="0" name=""/>
        <dsp:cNvSpPr/>
      </dsp:nvSpPr>
      <dsp:spPr>
        <a:xfrm>
          <a:off x="183934" y="690160"/>
          <a:ext cx="2453576" cy="139909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b="1" kern="1200" dirty="0"/>
            <a:t>უ</a:t>
          </a:r>
          <a:r>
            <a:rPr lang="ka-GE" sz="1600" b="1" kern="1200" dirty="0"/>
            <a:t>მაღლესი საბჭოსთვის წარდგენილი ანგარიშების განხილვა</a:t>
          </a:r>
          <a:endParaRPr lang="en-US" sz="1600" kern="1200" dirty="0"/>
        </a:p>
      </dsp:txBody>
      <dsp:txXfrm>
        <a:off x="224912" y="731138"/>
        <a:ext cx="2371620" cy="1317135"/>
      </dsp:txXfrm>
    </dsp:sp>
    <dsp:sp modelId="{A38DC208-C2DE-4E6F-AB9B-77508166FD25}">
      <dsp:nvSpPr>
        <dsp:cNvPr id="0" name=""/>
        <dsp:cNvSpPr/>
      </dsp:nvSpPr>
      <dsp:spPr>
        <a:xfrm>
          <a:off x="2889771" y="1189786"/>
          <a:ext cx="2392900" cy="1514569"/>
        </a:xfrm>
        <a:prstGeom prst="roundRect">
          <a:avLst>
            <a:gd name="adj" fmla="val 10000"/>
          </a:avLst>
        </a:prstGeom>
        <a:solidFill>
          <a:schemeClr val="accent2"/>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B7CA363-2814-4586-9D03-E68DE78EBC0F}">
      <dsp:nvSpPr>
        <dsp:cNvPr id="0" name=""/>
        <dsp:cNvSpPr/>
      </dsp:nvSpPr>
      <dsp:spPr>
        <a:xfrm>
          <a:off x="3128334" y="1416421"/>
          <a:ext cx="2392900" cy="1514569"/>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ka-GE" sz="1600" b="1" kern="1200" dirty="0"/>
            <a:t>რესპუბლიკური  ბიუჯეტის შესრულების კვარტალური  ანგარიშის განხილვა</a:t>
          </a:r>
          <a:endParaRPr lang="en-US" sz="1600" kern="1200" dirty="0"/>
        </a:p>
      </dsp:txBody>
      <dsp:txXfrm>
        <a:off x="3172694" y="1460781"/>
        <a:ext cx="2304180" cy="1425849"/>
      </dsp:txXfrm>
    </dsp:sp>
    <dsp:sp modelId="{70B6F8CE-947E-4947-BB60-519C4B4A5586}">
      <dsp:nvSpPr>
        <dsp:cNvPr id="0" name=""/>
        <dsp:cNvSpPr/>
      </dsp:nvSpPr>
      <dsp:spPr>
        <a:xfrm>
          <a:off x="5800440" y="1217190"/>
          <a:ext cx="2323593" cy="1434566"/>
        </a:xfrm>
        <a:prstGeom prst="roundRect">
          <a:avLst>
            <a:gd name="adj" fmla="val 10000"/>
          </a:avLst>
        </a:prstGeom>
        <a:solidFill>
          <a:schemeClr val="accent2">
            <a:lumMod val="40000"/>
            <a:lumOff val="6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98C2A6A-E672-410C-ACB0-6DED06AE3960}">
      <dsp:nvSpPr>
        <dsp:cNvPr id="0" name=""/>
        <dsp:cNvSpPr/>
      </dsp:nvSpPr>
      <dsp:spPr>
        <a:xfrm>
          <a:off x="6039003" y="1443825"/>
          <a:ext cx="2323593" cy="1434566"/>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ka-GE" sz="1600" b="1" kern="1200" dirty="0"/>
            <a:t>რესპუბლიკური  ბიუჯეტის შესრულების წლიური ანგარიშის განხილვა</a:t>
          </a:r>
          <a:endParaRPr lang="en-US" sz="1600" kern="1200" dirty="0"/>
        </a:p>
      </dsp:txBody>
      <dsp:txXfrm>
        <a:off x="6081020" y="1485842"/>
        <a:ext cx="2239559" cy="1350532"/>
      </dsp:txXfrm>
    </dsp:sp>
    <dsp:sp modelId="{FA55A886-2DBA-49FE-92A4-9482DE8F151D}">
      <dsp:nvSpPr>
        <dsp:cNvPr id="0" name=""/>
        <dsp:cNvSpPr/>
      </dsp:nvSpPr>
      <dsp:spPr>
        <a:xfrm>
          <a:off x="8601818" y="586857"/>
          <a:ext cx="2404172" cy="1483593"/>
        </a:xfrm>
        <a:prstGeom prst="roundRect">
          <a:avLst>
            <a:gd name="adj" fmla="val 10000"/>
          </a:avLst>
        </a:prstGeom>
        <a:solidFill>
          <a:schemeClr val="accent2"/>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AF6095A-0C8A-407F-A403-820B3563B7B5}">
      <dsp:nvSpPr>
        <dsp:cNvPr id="0" name=""/>
        <dsp:cNvSpPr/>
      </dsp:nvSpPr>
      <dsp:spPr>
        <a:xfrm>
          <a:off x="8840380" y="813491"/>
          <a:ext cx="2404172" cy="1483593"/>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ka-GE" sz="1600" b="1" kern="1200" dirty="0"/>
            <a:t>ნორმატიული აქტების  აღსრულების კონტროლი</a:t>
          </a:r>
          <a:endParaRPr lang="en-US" sz="1600" kern="1200" dirty="0"/>
        </a:p>
      </dsp:txBody>
      <dsp:txXfrm>
        <a:off x="8883833" y="856944"/>
        <a:ext cx="2317266" cy="13966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A3959B-367E-48FD-8930-74E5EC24AA63}">
      <dsp:nvSpPr>
        <dsp:cNvPr id="0" name=""/>
        <dsp:cNvSpPr/>
      </dsp:nvSpPr>
      <dsp:spPr>
        <a:xfrm rot="16200000">
          <a:off x="1374149" y="-1343830"/>
          <a:ext cx="2266476" cy="4954137"/>
        </a:xfrm>
        <a:prstGeom prst="round1Rect">
          <a:avLst/>
        </a:prstGeom>
        <a:solidFill>
          <a:schemeClr val="accent5"/>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lvl="0" algn="ctr" defTabSz="1155700">
            <a:lnSpc>
              <a:spcPct val="90000"/>
            </a:lnSpc>
            <a:spcBef>
              <a:spcPct val="0"/>
            </a:spcBef>
            <a:spcAft>
              <a:spcPct val="35000"/>
            </a:spcAft>
          </a:pPr>
          <a:r>
            <a:rPr lang="ka-GE" sz="2600" kern="1200" dirty="0">
              <a:solidFill>
                <a:schemeClr val="tx1"/>
              </a:solidFill>
            </a:rPr>
            <a:t>ყოველწლიურად აახლებს სამოქმედო გეგმას</a:t>
          </a:r>
          <a:endParaRPr lang="ru-RU" sz="2600" kern="1200" dirty="0">
            <a:solidFill>
              <a:schemeClr val="tx1"/>
            </a:solidFill>
          </a:endParaRPr>
        </a:p>
      </dsp:txBody>
      <dsp:txXfrm rot="5400000">
        <a:off x="30319" y="1"/>
        <a:ext cx="4954137" cy="1699857"/>
      </dsp:txXfrm>
    </dsp:sp>
    <dsp:sp modelId="{EEBE88DD-8A08-41A3-A089-FE1127A9C07E}">
      <dsp:nvSpPr>
        <dsp:cNvPr id="0" name=""/>
        <dsp:cNvSpPr/>
      </dsp:nvSpPr>
      <dsp:spPr>
        <a:xfrm>
          <a:off x="4984431" y="0"/>
          <a:ext cx="4923569" cy="2266476"/>
        </a:xfrm>
        <a:prstGeom prst="round1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lvl="0" algn="ctr" defTabSz="1155700">
            <a:lnSpc>
              <a:spcPct val="90000"/>
            </a:lnSpc>
            <a:spcBef>
              <a:spcPct val="0"/>
            </a:spcBef>
            <a:spcAft>
              <a:spcPct val="35000"/>
            </a:spcAft>
          </a:pPr>
          <a:r>
            <a:rPr lang="ka-GE" sz="2600" kern="1200" dirty="0">
              <a:solidFill>
                <a:schemeClr val="tx1"/>
              </a:solidFill>
            </a:rPr>
            <a:t>ამზადებს წლიურ ანგარიშს</a:t>
          </a:r>
          <a:endParaRPr lang="ru-RU" sz="2600" kern="1200" dirty="0">
            <a:solidFill>
              <a:schemeClr val="tx1"/>
            </a:solidFill>
          </a:endParaRPr>
        </a:p>
      </dsp:txBody>
      <dsp:txXfrm>
        <a:off x="4984431" y="0"/>
        <a:ext cx="4923569" cy="1699857"/>
      </dsp:txXfrm>
    </dsp:sp>
    <dsp:sp modelId="{263B4F7E-C4BF-476E-A0EB-4458848A2426}">
      <dsp:nvSpPr>
        <dsp:cNvPr id="0" name=""/>
        <dsp:cNvSpPr/>
      </dsp:nvSpPr>
      <dsp:spPr>
        <a:xfrm rot="10800000">
          <a:off x="43348" y="2266476"/>
          <a:ext cx="4954137" cy="2266476"/>
        </a:xfrm>
        <a:prstGeom prst="round1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lvl="0" algn="ctr" defTabSz="1155700">
            <a:lnSpc>
              <a:spcPct val="90000"/>
            </a:lnSpc>
            <a:spcBef>
              <a:spcPct val="0"/>
            </a:spcBef>
            <a:spcAft>
              <a:spcPct val="35000"/>
            </a:spcAft>
          </a:pPr>
          <a:r>
            <a:rPr lang="ka-GE" sz="2600" kern="1200" dirty="0">
              <a:solidFill>
                <a:schemeClr val="tx1"/>
              </a:solidFill>
            </a:rPr>
            <a:t>აქტიურად თანამშრომლობს ტელევიზიისა და პრესის წარმომადგენლებთან</a:t>
          </a:r>
          <a:endParaRPr lang="ru-RU" sz="2600" kern="1200" dirty="0">
            <a:solidFill>
              <a:schemeClr val="tx1"/>
            </a:solidFill>
          </a:endParaRPr>
        </a:p>
      </dsp:txBody>
      <dsp:txXfrm rot="10800000">
        <a:off x="43348" y="2833094"/>
        <a:ext cx="4954137" cy="1699857"/>
      </dsp:txXfrm>
    </dsp:sp>
    <dsp:sp modelId="{C33EC300-3ED0-4AA9-97E5-72E17222A169}">
      <dsp:nvSpPr>
        <dsp:cNvPr id="0" name=""/>
        <dsp:cNvSpPr/>
      </dsp:nvSpPr>
      <dsp:spPr>
        <a:xfrm rot="5400000">
          <a:off x="6297967" y="878947"/>
          <a:ext cx="2266476" cy="4954137"/>
        </a:xfrm>
        <a:prstGeom prst="round1Rect">
          <a:avLst/>
        </a:prstGeom>
        <a:solidFill>
          <a:schemeClr val="accent5"/>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lvl="0" algn="ctr" defTabSz="1155700">
            <a:lnSpc>
              <a:spcPct val="90000"/>
            </a:lnSpc>
            <a:spcBef>
              <a:spcPct val="0"/>
            </a:spcBef>
            <a:spcAft>
              <a:spcPct val="35000"/>
            </a:spcAft>
          </a:pPr>
          <a:r>
            <a:rPr lang="ka-GE" sz="2600" kern="1200" dirty="0">
              <a:solidFill>
                <a:schemeClr val="tx1"/>
              </a:solidFill>
            </a:rPr>
            <a:t>ახორციელებს საინფორმაციო კამპანიას მოქალაქეთა ჩართულობის შესახებ</a:t>
          </a:r>
          <a:endParaRPr lang="ru-RU" sz="2600" kern="1200" dirty="0">
            <a:solidFill>
              <a:schemeClr val="tx1"/>
            </a:solidFill>
          </a:endParaRPr>
        </a:p>
      </dsp:txBody>
      <dsp:txXfrm rot="-5400000">
        <a:off x="4954136" y="2789397"/>
        <a:ext cx="4954137" cy="1699857"/>
      </dsp:txXfrm>
    </dsp:sp>
    <dsp:sp modelId="{4BD30FE1-67F5-4B9B-B3CA-B4962D734F60}">
      <dsp:nvSpPr>
        <dsp:cNvPr id="0" name=""/>
        <dsp:cNvSpPr/>
      </dsp:nvSpPr>
      <dsp:spPr>
        <a:xfrm>
          <a:off x="2696744" y="1446663"/>
          <a:ext cx="4514784" cy="1639625"/>
        </a:xfrm>
        <a:prstGeom prst="roundRect">
          <a:avLst/>
        </a:prstGeom>
        <a:solidFill>
          <a:schemeClr val="accent5"/>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ka-GE" sz="1600" b="1" kern="1200" dirty="0">
              <a:ea typeface="Times New Roman" panose="02020603050405020304" pitchFamily="18" charset="0"/>
              <a:cs typeface="Calibri" panose="020F0502020204030204" pitchFamily="34" charset="0"/>
            </a:rPr>
            <a:t>კომიტეტი დიდ მნიშვნელობას ანიჭებს საკუთარი საქმიანობის გამჭვირვალობას და მასში საზოგადოების დაინტერესებული წევრების ჩართულობისთვის სათანადო პირობების შექმნას</a:t>
          </a:r>
          <a:r>
            <a:rPr lang="ka-GE" sz="1000" kern="1200" dirty="0">
              <a:ea typeface="Times New Roman" panose="02020603050405020304" pitchFamily="18" charset="0"/>
              <a:cs typeface="Calibri" panose="020F0502020204030204" pitchFamily="34" charset="0"/>
            </a:rPr>
            <a:t>. </a:t>
          </a:r>
          <a:endParaRPr lang="ru-RU" sz="1000" kern="1200" dirty="0"/>
        </a:p>
      </dsp:txBody>
      <dsp:txXfrm>
        <a:off x="2776784" y="1526703"/>
        <a:ext cx="4354704" cy="147954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3C9E4D-198E-42B4-9EAB-731585F9746B}">
      <dsp:nvSpPr>
        <dsp:cNvPr id="0" name=""/>
        <dsp:cNvSpPr/>
      </dsp:nvSpPr>
      <dsp:spPr>
        <a:xfrm>
          <a:off x="0" y="0"/>
          <a:ext cx="3778453" cy="5773783"/>
        </a:xfrm>
        <a:prstGeom prst="roundRect">
          <a:avLst>
            <a:gd name="adj" fmla="val 10000"/>
          </a:avLst>
        </a:prstGeom>
        <a:solidFill>
          <a:schemeClr val="accent2"/>
        </a:solidFill>
        <a:ln w="9525" cap="flat" cmpd="sng" algn="ctr">
          <a:noFill/>
          <a:prstDash val="solid"/>
        </a:ln>
        <a:effectLst>
          <a:outerShdw blurRad="225425" dist="50800" dir="5220000" algn="ctr" rotWithShape="0">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dsp:spPr>
      <dsp:style>
        <a:lnRef idx="1">
          <a:schemeClr val="accent2"/>
        </a:lnRef>
        <a:fillRef idx="2">
          <a:schemeClr val="accent2"/>
        </a:fillRef>
        <a:effectRef idx="1">
          <a:schemeClr val="accent2"/>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ka-GE" sz="2000" kern="1200" dirty="0"/>
            <a:t>თანამშრომლობა დონორ და პარტნიორ ორგანიზაციებთან </a:t>
          </a:r>
        </a:p>
      </dsp:txBody>
      <dsp:txXfrm>
        <a:off x="0" y="0"/>
        <a:ext cx="3778453" cy="1732134"/>
      </dsp:txXfrm>
    </dsp:sp>
    <dsp:sp modelId="{CF54A4B0-4816-4C53-81C5-E5239190073D}">
      <dsp:nvSpPr>
        <dsp:cNvPr id="0" name=""/>
        <dsp:cNvSpPr/>
      </dsp:nvSpPr>
      <dsp:spPr>
        <a:xfrm>
          <a:off x="96642" y="1733287"/>
          <a:ext cx="3591386" cy="1842045"/>
        </a:xfrm>
        <a:prstGeom prst="roundRect">
          <a:avLst>
            <a:gd name="adj" fmla="val 10000"/>
          </a:avLst>
        </a:prstGeom>
        <a:solidFill>
          <a:schemeClr val="accent5"/>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lvl="0" algn="ctr" defTabSz="755650">
            <a:lnSpc>
              <a:spcPct val="90000"/>
            </a:lnSpc>
            <a:spcBef>
              <a:spcPct val="0"/>
            </a:spcBef>
            <a:spcAft>
              <a:spcPct val="35000"/>
            </a:spcAft>
          </a:pPr>
          <a:r>
            <a:rPr lang="ka-GE" sz="1700" kern="1200" dirty="0"/>
            <a:t>კომიტეტი აქტიურად თანამშრომლობს: </a:t>
          </a:r>
        </a:p>
        <a:p>
          <a:pPr lvl="0" algn="ctr" defTabSz="755650">
            <a:lnSpc>
              <a:spcPct val="90000"/>
            </a:lnSpc>
            <a:spcBef>
              <a:spcPct val="0"/>
            </a:spcBef>
            <a:spcAft>
              <a:spcPct val="35000"/>
            </a:spcAft>
          </a:pPr>
          <a:r>
            <a:rPr lang="ka-GE" sz="1700" kern="1200" dirty="0"/>
            <a:t>გაეროს განვითარების პროგრამის (UNDP)წარმომადგენლებთან და ღია მმართველობის მუდმივ საპარლამენტო საბჭოსთან(</a:t>
          </a:r>
          <a:r>
            <a:rPr lang="en-US" sz="1700" kern="1200" dirty="0"/>
            <a:t>OGP)</a:t>
          </a:r>
          <a:endParaRPr lang="ru-RU" sz="1700" kern="1200" dirty="0"/>
        </a:p>
      </dsp:txBody>
      <dsp:txXfrm>
        <a:off x="150594" y="1787239"/>
        <a:ext cx="3483482" cy="1734141"/>
      </dsp:txXfrm>
    </dsp:sp>
    <dsp:sp modelId="{CC76F4A6-B5A0-4F4A-838C-3F2C6DE5032B}">
      <dsp:nvSpPr>
        <dsp:cNvPr id="0" name=""/>
        <dsp:cNvSpPr/>
      </dsp:nvSpPr>
      <dsp:spPr>
        <a:xfrm>
          <a:off x="107452" y="3641726"/>
          <a:ext cx="3593972" cy="1535905"/>
        </a:xfrm>
        <a:prstGeom prst="roundRect">
          <a:avLst>
            <a:gd name="adj" fmla="val 10000"/>
          </a:avLst>
        </a:prstGeom>
        <a:solidFill>
          <a:schemeClr val="accent5"/>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lvl="0" algn="ctr" defTabSz="755650">
            <a:lnSpc>
              <a:spcPct val="90000"/>
            </a:lnSpc>
            <a:spcBef>
              <a:spcPct val="0"/>
            </a:spcBef>
            <a:spcAft>
              <a:spcPct val="35000"/>
            </a:spcAft>
          </a:pPr>
          <a:r>
            <a:rPr lang="ka-GE" sz="1700" kern="1200" dirty="0"/>
            <a:t>საქართველოს პარლამენტის</a:t>
          </a:r>
          <a:r>
            <a:rPr lang="en-US" sz="1700" kern="1200" dirty="0"/>
            <a:t> </a:t>
          </a:r>
          <a:r>
            <a:rPr lang="ka-GE" sz="1700" kern="1200" dirty="0"/>
            <a:t>სასწავლო ცენტრთან </a:t>
          </a:r>
          <a:endParaRPr lang="ru-RU" sz="1700" kern="1200" dirty="0"/>
        </a:p>
      </dsp:txBody>
      <dsp:txXfrm>
        <a:off x="152437" y="3686711"/>
        <a:ext cx="3504002" cy="1445935"/>
      </dsp:txXfrm>
    </dsp:sp>
    <dsp:sp modelId="{4EDA1953-C3F5-48E9-BD4F-D3CB005BCA78}">
      <dsp:nvSpPr>
        <dsp:cNvPr id="0" name=""/>
        <dsp:cNvSpPr/>
      </dsp:nvSpPr>
      <dsp:spPr>
        <a:xfrm>
          <a:off x="3986271" y="0"/>
          <a:ext cx="2497450" cy="5773783"/>
        </a:xfrm>
        <a:prstGeom prst="roundRect">
          <a:avLst>
            <a:gd name="adj" fmla="val 10000"/>
          </a:avLst>
        </a:prstGeom>
        <a:solidFill>
          <a:schemeClr val="accent2">
            <a:lumMod val="20000"/>
            <a:lumOff val="80000"/>
          </a:schemeClr>
        </a:solidFill>
        <a:ln>
          <a:noFill/>
        </a:ln>
        <a:effectLst/>
        <a:scene3d>
          <a:camera prst="orthographicFront"/>
          <a:lightRig rig="threePt" dir="t"/>
        </a:scene3d>
        <a:sp3d>
          <a:bevelT prst="relaxedInset"/>
        </a:sp3d>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endParaRPr lang="ka-GE" sz="2000" kern="1200" dirty="0" smtClean="0"/>
        </a:p>
        <a:p>
          <a:pPr lvl="0" algn="ctr" defTabSz="889000">
            <a:lnSpc>
              <a:spcPct val="90000"/>
            </a:lnSpc>
            <a:spcBef>
              <a:spcPct val="0"/>
            </a:spcBef>
            <a:spcAft>
              <a:spcPct val="35000"/>
            </a:spcAft>
          </a:pPr>
          <a:r>
            <a:rPr lang="ka-GE" sz="2000" kern="1200" dirty="0" smtClean="0"/>
            <a:t> </a:t>
          </a:r>
          <a:r>
            <a:rPr lang="ka-GE" sz="2000" kern="1200" dirty="0"/>
            <a:t>სამუშაო შეხვედრები დარგის </a:t>
          </a:r>
          <a:r>
            <a:rPr lang="ka-GE" sz="2000" kern="1200" dirty="0" smtClean="0"/>
            <a:t>სპეციალისტებთან  საკონსულტაციო საბჭო</a:t>
          </a:r>
          <a:endParaRPr lang="ru-RU" sz="2000" kern="1200" dirty="0"/>
        </a:p>
      </dsp:txBody>
      <dsp:txXfrm>
        <a:off x="3986271" y="0"/>
        <a:ext cx="2497450" cy="1732134"/>
      </dsp:txXfrm>
    </dsp:sp>
    <dsp:sp modelId="{D732A693-9A74-45B3-8609-7300436F34B9}">
      <dsp:nvSpPr>
        <dsp:cNvPr id="0" name=""/>
        <dsp:cNvSpPr/>
      </dsp:nvSpPr>
      <dsp:spPr>
        <a:xfrm>
          <a:off x="4214252" y="2151903"/>
          <a:ext cx="1819755" cy="2297111"/>
        </a:xfrm>
        <a:prstGeom prst="roundRect">
          <a:avLst>
            <a:gd name="adj" fmla="val 10000"/>
          </a:avLst>
        </a:prstGeom>
        <a:solidFill>
          <a:schemeClr val="accent2"/>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lvl="0" algn="ctr" defTabSz="755650">
            <a:lnSpc>
              <a:spcPct val="90000"/>
            </a:lnSpc>
            <a:spcBef>
              <a:spcPct val="0"/>
            </a:spcBef>
            <a:spcAft>
              <a:spcPct val="35000"/>
            </a:spcAft>
          </a:pPr>
          <a:r>
            <a:rPr lang="ka-GE" sz="1700" kern="1200" dirty="0" smtClean="0"/>
            <a:t>ჩატარდა 4 </a:t>
          </a:r>
          <a:r>
            <a:rPr lang="ka-GE" sz="1700" kern="1200" dirty="0" smtClean="0"/>
            <a:t>სამუშაო </a:t>
          </a:r>
          <a:r>
            <a:rPr lang="ka-GE" sz="1700" kern="1200" dirty="0"/>
            <a:t>შეხვედრა</a:t>
          </a:r>
          <a:endParaRPr lang="ru-RU" sz="1700" kern="1200" dirty="0"/>
        </a:p>
      </dsp:txBody>
      <dsp:txXfrm>
        <a:off x="4267551" y="2205202"/>
        <a:ext cx="1713157" cy="2190513"/>
      </dsp:txXfrm>
    </dsp:sp>
    <dsp:sp modelId="{1A714BD2-7EC6-40ED-80C2-5142066C6F1B}">
      <dsp:nvSpPr>
        <dsp:cNvPr id="0" name=""/>
        <dsp:cNvSpPr/>
      </dsp:nvSpPr>
      <dsp:spPr>
        <a:xfrm>
          <a:off x="6589855" y="0"/>
          <a:ext cx="4801684" cy="5507553"/>
        </a:xfrm>
        <a:prstGeom prst="roundRect">
          <a:avLst>
            <a:gd name="adj" fmla="val 10000"/>
          </a:avLst>
        </a:prstGeom>
        <a:solidFill>
          <a:schemeClr val="accent2"/>
        </a:solidFill>
        <a:ln w="9525" cap="flat" cmpd="sng" algn="ctr">
          <a:noFill/>
          <a:prstDash val="solid"/>
        </a:ln>
        <a:effectLst>
          <a:outerShdw blurRad="184150" dist="241300" dir="11520000" sx="110000" sy="110000" algn="ctr" rotWithShape="0">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dsp:spPr>
      <dsp:style>
        <a:lnRef idx="1">
          <a:schemeClr val="accent2"/>
        </a:lnRef>
        <a:fillRef idx="2">
          <a:schemeClr val="accent2"/>
        </a:fillRef>
        <a:effectRef idx="1">
          <a:schemeClr val="accent2"/>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ka-GE" sz="2000" kern="1200" dirty="0"/>
            <a:t>პროფესიული ტრენინგები</a:t>
          </a:r>
          <a:endParaRPr lang="ru-RU" sz="2000" kern="1200" dirty="0"/>
        </a:p>
      </dsp:txBody>
      <dsp:txXfrm>
        <a:off x="6589855" y="0"/>
        <a:ext cx="4801684" cy="1652266"/>
      </dsp:txXfrm>
    </dsp:sp>
    <dsp:sp modelId="{98B7E9FF-9F2B-4616-9742-33497D250979}">
      <dsp:nvSpPr>
        <dsp:cNvPr id="0" name=""/>
        <dsp:cNvSpPr/>
      </dsp:nvSpPr>
      <dsp:spPr>
        <a:xfrm>
          <a:off x="6739931" y="1239895"/>
          <a:ext cx="4816516" cy="3748974"/>
        </a:xfrm>
        <a:prstGeom prst="roundRect">
          <a:avLst>
            <a:gd name="adj" fmla="val 10000"/>
          </a:avLst>
        </a:prstGeom>
        <a:solidFill>
          <a:schemeClr val="accent5"/>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buFont typeface="+mj-lt"/>
            <a:buNone/>
          </a:pPr>
          <a:endParaRPr lang="ka-GE" sz="1100" kern="1200" dirty="0">
            <a:latin typeface="Sylfaen" panose="010A0502050306030303" pitchFamily="18" charset="0"/>
          </a:endParaRPr>
        </a:p>
        <a:p>
          <a:pPr lvl="0" algn="ctr" defTabSz="488950">
            <a:lnSpc>
              <a:spcPct val="90000"/>
            </a:lnSpc>
            <a:spcBef>
              <a:spcPct val="0"/>
            </a:spcBef>
            <a:spcAft>
              <a:spcPct val="35000"/>
            </a:spcAft>
            <a:buFont typeface="+mj-lt"/>
            <a:buNone/>
          </a:pPr>
          <a:r>
            <a:rPr lang="ka-GE" sz="1600" kern="1200" dirty="0" smtClean="0">
              <a:latin typeface="Sylfaen" panose="010A0502050306030303" pitchFamily="18" charset="0"/>
            </a:rPr>
            <a:t>აპარატის </a:t>
          </a:r>
          <a:r>
            <a:rPr lang="ka-GE" sz="1600" kern="1200" dirty="0">
              <a:latin typeface="Sylfaen" panose="010A0502050306030303" pitchFamily="18" charset="0"/>
            </a:rPr>
            <a:t>თანამშრომლებმა გაიარეს </a:t>
          </a:r>
          <a:r>
            <a:rPr lang="ka-GE" sz="1600" kern="1200" dirty="0" smtClean="0">
              <a:latin typeface="Sylfaen" panose="010A0502050306030303" pitchFamily="18" charset="0"/>
            </a:rPr>
            <a:t>ტრენინგი</a:t>
          </a:r>
          <a:endParaRPr lang="ka-GE" sz="1600" kern="1200" dirty="0">
            <a:latin typeface="Sylfaen" panose="010A0502050306030303" pitchFamily="18" charset="0"/>
          </a:endParaRPr>
        </a:p>
        <a:p>
          <a:pPr lvl="0" algn="ctr" defTabSz="488950">
            <a:lnSpc>
              <a:spcPct val="90000"/>
            </a:lnSpc>
            <a:spcBef>
              <a:spcPct val="0"/>
            </a:spcBef>
            <a:spcAft>
              <a:spcPct val="35000"/>
            </a:spcAft>
            <a:buFont typeface="+mj-lt"/>
            <a:buNone/>
          </a:pPr>
          <a:r>
            <a:rPr lang="en-GB" sz="1600" kern="1200" dirty="0" smtClean="0">
              <a:latin typeface="Sylfaen" panose="010A0502050306030303" pitchFamily="18" charset="0"/>
            </a:rPr>
            <a:t>“</a:t>
          </a:r>
          <a:r>
            <a:rPr lang="ka-GE" sz="1600" kern="1200" dirty="0" smtClean="0">
              <a:latin typeface="Sylfaen" panose="010A0502050306030303" pitchFamily="18" charset="0"/>
            </a:rPr>
            <a:t> </a:t>
          </a:r>
          <a:r>
            <a:rPr lang="ka-GE" sz="1600" kern="1200" dirty="0" smtClean="0"/>
            <a:t>სამართლებრივი წერა“</a:t>
          </a:r>
          <a:endParaRPr lang="ru-RU" sz="1600" kern="1200" dirty="0"/>
        </a:p>
      </dsp:txBody>
      <dsp:txXfrm>
        <a:off x="6849735" y="1349699"/>
        <a:ext cx="4596908" cy="352936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37713B-875A-483D-B196-2F512803838E}">
      <dsp:nvSpPr>
        <dsp:cNvPr id="0" name=""/>
        <dsp:cNvSpPr/>
      </dsp:nvSpPr>
      <dsp:spPr>
        <a:xfrm>
          <a:off x="370875" y="-353544"/>
          <a:ext cx="4974816" cy="1797588"/>
        </a:xfrm>
        <a:prstGeom prst="roundRect">
          <a:avLst>
            <a:gd name="adj" fmla="val 10000"/>
          </a:avLst>
        </a:prstGeom>
        <a:solidFill>
          <a:schemeClr val="accent5">
            <a:lumMod val="20000"/>
            <a:lumOff val="80000"/>
          </a:schemeClr>
        </a:solidFill>
        <a:ln w="15875" cap="flat" cmpd="sng" algn="ctr">
          <a:noFill/>
          <a:prstDash val="solid"/>
        </a:ln>
        <a:effectLst>
          <a:outerShdw blurRad="225425" dist="50800" dir="5220000" algn="ctr" rotWithShape="0">
            <a:srgbClr val="000000">
              <a:alpha val="33000"/>
            </a:srgb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ru-RU" sz="2800" b="1" kern="1200" dirty="0" err="1">
              <a:solidFill>
                <a:schemeClr val="tx1"/>
              </a:solidFill>
            </a:rPr>
            <a:t>კომიტეტში</a:t>
          </a:r>
          <a:r>
            <a:rPr lang="ru-RU" sz="2800" b="1" kern="1200" dirty="0">
              <a:solidFill>
                <a:schemeClr val="tx1"/>
              </a:solidFill>
            </a:rPr>
            <a:t> </a:t>
          </a:r>
          <a:r>
            <a:rPr lang="ru-RU" sz="2800" b="1" kern="1200" dirty="0" err="1">
              <a:solidFill>
                <a:schemeClr val="tx1"/>
              </a:solidFill>
            </a:rPr>
            <a:t>შემოსული</a:t>
          </a:r>
          <a:r>
            <a:rPr lang="ru-RU" sz="2800" b="1" kern="1200" dirty="0">
              <a:solidFill>
                <a:schemeClr val="tx1"/>
              </a:solidFill>
            </a:rPr>
            <a:t>   </a:t>
          </a:r>
          <a:r>
            <a:rPr lang="ru-RU" sz="2800" b="1" kern="1200" dirty="0" err="1">
              <a:solidFill>
                <a:schemeClr val="tx1"/>
              </a:solidFill>
            </a:rPr>
            <a:t>და</a:t>
          </a:r>
          <a:r>
            <a:rPr lang="ru-RU" sz="2800" b="1" kern="1200" dirty="0">
              <a:solidFill>
                <a:schemeClr val="tx1"/>
              </a:solidFill>
            </a:rPr>
            <a:t> </a:t>
          </a:r>
          <a:r>
            <a:rPr lang="ru-RU" sz="2800" b="1" kern="1200" dirty="0" err="1">
              <a:solidFill>
                <a:schemeClr val="tx1"/>
              </a:solidFill>
            </a:rPr>
            <a:t>გასული</a:t>
          </a:r>
          <a:r>
            <a:rPr lang="ru-RU" sz="2800" b="1" kern="1200" dirty="0">
              <a:solidFill>
                <a:schemeClr val="tx1"/>
              </a:solidFill>
            </a:rPr>
            <a:t> </a:t>
          </a:r>
          <a:r>
            <a:rPr lang="ru-RU" sz="2800" b="1" kern="1200" dirty="0" err="1">
              <a:solidFill>
                <a:schemeClr val="tx1"/>
              </a:solidFill>
            </a:rPr>
            <a:t>კორესპოდენციის</a:t>
          </a:r>
          <a:r>
            <a:rPr lang="ru-RU" sz="2800" b="1" kern="1200" dirty="0">
              <a:solidFill>
                <a:schemeClr val="tx1"/>
              </a:solidFill>
            </a:rPr>
            <a:t> </a:t>
          </a:r>
          <a:r>
            <a:rPr lang="ka-GE" sz="2800" b="1" kern="1200" dirty="0">
              <a:solidFill>
                <a:schemeClr val="tx1"/>
              </a:solidFill>
            </a:rPr>
            <a:t>რაოდენობა</a:t>
          </a:r>
          <a:endParaRPr lang="ru-RU" sz="2800" kern="1200" dirty="0">
            <a:solidFill>
              <a:schemeClr val="tx1"/>
            </a:solidFill>
          </a:endParaRPr>
        </a:p>
      </dsp:txBody>
      <dsp:txXfrm>
        <a:off x="423525" y="-300894"/>
        <a:ext cx="4869516" cy="1692288"/>
      </dsp:txXfrm>
    </dsp:sp>
    <dsp:sp modelId="{43A87459-DFE3-407B-88EA-CAD18C86CD99}">
      <dsp:nvSpPr>
        <dsp:cNvPr id="0" name=""/>
        <dsp:cNvSpPr/>
      </dsp:nvSpPr>
      <dsp:spPr>
        <a:xfrm rot="14668002">
          <a:off x="3860736" y="1818972"/>
          <a:ext cx="939992" cy="377103"/>
        </a:xfrm>
        <a:prstGeom prst="leftRightArrow">
          <a:avLst>
            <a:gd name="adj1" fmla="val 60000"/>
            <a:gd name="adj2" fmla="val 50000"/>
          </a:avLst>
        </a:prstGeom>
        <a:solidFill>
          <a:schemeClr val="accent5">
            <a:lumMod val="20000"/>
            <a:lumOff val="8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ru-RU" sz="1700" kern="1200" dirty="0"/>
        </a:p>
      </dsp:txBody>
      <dsp:txXfrm>
        <a:off x="3973867" y="1894393"/>
        <a:ext cx="713730" cy="226261"/>
      </dsp:txXfrm>
    </dsp:sp>
    <dsp:sp modelId="{547D9941-3CB7-40F9-B8DB-91E701ECFE13}">
      <dsp:nvSpPr>
        <dsp:cNvPr id="0" name=""/>
        <dsp:cNvSpPr/>
      </dsp:nvSpPr>
      <dsp:spPr>
        <a:xfrm>
          <a:off x="3506937" y="2365242"/>
          <a:ext cx="2154878" cy="2523739"/>
        </a:xfrm>
        <a:prstGeom prst="roundRect">
          <a:avLst>
            <a:gd name="adj" fmla="val 10000"/>
          </a:avLst>
        </a:prstGeom>
        <a:solidFill>
          <a:schemeClr val="accent5">
            <a:lumMod val="20000"/>
            <a:lumOff val="80000"/>
          </a:schemeClr>
        </a:solidFill>
        <a:ln w="15875" cap="flat" cmpd="sng" algn="ctr">
          <a:noFill/>
          <a:prstDash val="solid"/>
        </a:ln>
        <a:effectLst>
          <a:outerShdw blurRad="184150" dist="241300" dir="11520000" sx="110000" sy="110000" algn="ctr" rotWithShape="0">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ka-GE" sz="2700" kern="1200" dirty="0">
              <a:solidFill>
                <a:schemeClr val="tx1"/>
              </a:solidFill>
            </a:rPr>
            <a:t>გასული</a:t>
          </a:r>
          <a:r>
            <a:rPr lang="ka-GE" sz="2700" kern="1200" dirty="0"/>
            <a:t> </a:t>
          </a:r>
          <a:r>
            <a:rPr lang="ka-GE" sz="2700" kern="1200" dirty="0" smtClean="0">
              <a:solidFill>
                <a:schemeClr val="tx1"/>
              </a:solidFill>
            </a:rPr>
            <a:t>118</a:t>
          </a:r>
          <a:endParaRPr lang="ru-RU" sz="2700" kern="1200" dirty="0">
            <a:solidFill>
              <a:schemeClr val="tx1"/>
            </a:solidFill>
          </a:endParaRPr>
        </a:p>
      </dsp:txBody>
      <dsp:txXfrm>
        <a:off x="3570051" y="2428356"/>
        <a:ext cx="2028650" cy="2397511"/>
      </dsp:txXfrm>
    </dsp:sp>
    <dsp:sp modelId="{3E5B9B65-7B39-4741-87C4-B21CBE6C9BB1}">
      <dsp:nvSpPr>
        <dsp:cNvPr id="0" name=""/>
        <dsp:cNvSpPr/>
      </dsp:nvSpPr>
      <dsp:spPr>
        <a:xfrm rot="10799995">
          <a:off x="2417316" y="3438562"/>
          <a:ext cx="827181" cy="377103"/>
        </a:xfrm>
        <a:prstGeom prst="leftRightArrow">
          <a:avLst>
            <a:gd name="adj1" fmla="val 60000"/>
            <a:gd name="adj2" fmla="val 50000"/>
          </a:avLst>
        </a:prstGeom>
        <a:solidFill>
          <a:schemeClr val="accent5">
            <a:lumMod val="20000"/>
            <a:lumOff val="8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ru-RU" sz="1700" kern="1200"/>
        </a:p>
      </dsp:txBody>
      <dsp:txXfrm rot="10800000">
        <a:off x="2530447" y="3513983"/>
        <a:ext cx="600919" cy="226261"/>
      </dsp:txXfrm>
    </dsp:sp>
    <dsp:sp modelId="{56AFB4C5-3DC9-4B85-BA06-5027EB75DB23}">
      <dsp:nvSpPr>
        <dsp:cNvPr id="0" name=""/>
        <dsp:cNvSpPr/>
      </dsp:nvSpPr>
      <dsp:spPr>
        <a:xfrm>
          <a:off x="0" y="2339302"/>
          <a:ext cx="2154878" cy="2575628"/>
        </a:xfrm>
        <a:prstGeom prst="roundRect">
          <a:avLst>
            <a:gd name="adj" fmla="val 10000"/>
          </a:avLst>
        </a:prstGeom>
        <a:solidFill>
          <a:schemeClr val="accent5">
            <a:lumMod val="20000"/>
            <a:lumOff val="80000"/>
          </a:schemeClr>
        </a:solidFill>
        <a:ln w="15875" cap="flat" cmpd="sng" algn="ctr">
          <a:noFill/>
          <a:prstDash val="solid"/>
        </a:ln>
        <a:effectLst>
          <a:outerShdw blurRad="225425" dist="50800" dir="5220000" algn="ctr" rotWithShape="0">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ka-GE" sz="2600" kern="1200" dirty="0" smtClean="0">
              <a:solidFill>
                <a:schemeClr val="tx1"/>
              </a:solidFill>
            </a:rPr>
            <a:t>შემოსული 410</a:t>
          </a:r>
          <a:endParaRPr lang="ka-GE" sz="2600" kern="1200" dirty="0">
            <a:solidFill>
              <a:schemeClr val="tx1"/>
            </a:solidFill>
          </a:endParaRPr>
        </a:p>
      </dsp:txBody>
      <dsp:txXfrm>
        <a:off x="63114" y="2402416"/>
        <a:ext cx="2028650" cy="2449400"/>
      </dsp:txXfrm>
    </dsp:sp>
    <dsp:sp modelId="{96251063-C35C-4AD7-B936-19A10A05A363}">
      <dsp:nvSpPr>
        <dsp:cNvPr id="0" name=""/>
        <dsp:cNvSpPr/>
      </dsp:nvSpPr>
      <dsp:spPr>
        <a:xfrm rot="18592542">
          <a:off x="734827" y="1794787"/>
          <a:ext cx="965378" cy="377103"/>
        </a:xfrm>
        <a:prstGeom prst="leftRightArrow">
          <a:avLst>
            <a:gd name="adj1" fmla="val 60000"/>
            <a:gd name="adj2" fmla="val 50000"/>
          </a:avLst>
        </a:prstGeom>
        <a:solidFill>
          <a:schemeClr val="accent5">
            <a:lumMod val="20000"/>
            <a:lumOff val="8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ru-RU" sz="1700" kern="1200"/>
        </a:p>
      </dsp:txBody>
      <dsp:txXfrm>
        <a:off x="847958" y="1870208"/>
        <a:ext cx="739116" cy="22626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569FDA-8601-4C89-B879-064265CBCBC9}">
      <dsp:nvSpPr>
        <dsp:cNvPr id="0" name=""/>
        <dsp:cNvSpPr/>
      </dsp:nvSpPr>
      <dsp:spPr>
        <a:xfrm>
          <a:off x="0" y="2838645"/>
          <a:ext cx="3649835" cy="1317302"/>
        </a:xfrm>
        <a:prstGeom prst="rect">
          <a:avLst/>
        </a:prstGeom>
        <a:solidFill>
          <a:schemeClr val="accent5">
            <a:lumMod val="20000"/>
            <a:lumOff val="8000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20472" tIns="220472" rIns="220472" bIns="220472" numCol="1" spcCol="1270" anchor="ctr" anchorCtr="0">
          <a:noAutofit/>
        </a:bodyPr>
        <a:lstStyle/>
        <a:p>
          <a:pPr lvl="0" algn="ctr" defTabSz="1377950">
            <a:lnSpc>
              <a:spcPct val="90000"/>
            </a:lnSpc>
            <a:spcBef>
              <a:spcPct val="0"/>
            </a:spcBef>
            <a:spcAft>
              <a:spcPct val="35000"/>
            </a:spcAft>
          </a:pPr>
          <a:r>
            <a:rPr lang="ka-GE" sz="3100" kern="1200" dirty="0" smtClean="0">
              <a:solidFill>
                <a:schemeClr val="tx1"/>
              </a:solidFill>
            </a:rPr>
            <a:t>237</a:t>
          </a:r>
          <a:endParaRPr lang="ru-RU" sz="3100" kern="1200" dirty="0">
            <a:solidFill>
              <a:schemeClr val="tx1"/>
            </a:solidFill>
          </a:endParaRPr>
        </a:p>
      </dsp:txBody>
      <dsp:txXfrm>
        <a:off x="0" y="2838645"/>
        <a:ext cx="3649835" cy="1317302"/>
      </dsp:txXfrm>
    </dsp:sp>
    <dsp:sp modelId="{6EEB61A7-1CE1-41A1-8704-7D785617B757}">
      <dsp:nvSpPr>
        <dsp:cNvPr id="0" name=""/>
        <dsp:cNvSpPr/>
      </dsp:nvSpPr>
      <dsp:spPr>
        <a:xfrm rot="10800000">
          <a:off x="0" y="574"/>
          <a:ext cx="3649835" cy="2877523"/>
        </a:xfrm>
        <a:prstGeom prst="upArrowCallout">
          <a:avLst/>
        </a:prstGeom>
        <a:solidFill>
          <a:schemeClr val="accent5">
            <a:lumMod val="20000"/>
            <a:lumOff val="8000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20472" tIns="220472" rIns="220472" bIns="220472" numCol="1" spcCol="1270" anchor="ctr" anchorCtr="0">
          <a:noAutofit/>
        </a:bodyPr>
        <a:lstStyle/>
        <a:p>
          <a:pPr lvl="0" algn="ctr" defTabSz="1377950">
            <a:lnSpc>
              <a:spcPct val="90000"/>
            </a:lnSpc>
            <a:spcBef>
              <a:spcPct val="0"/>
            </a:spcBef>
            <a:spcAft>
              <a:spcPct val="35000"/>
            </a:spcAft>
          </a:pPr>
          <a:r>
            <a:rPr lang="ru-RU" sz="3100" b="1" i="1" kern="1200" dirty="0" err="1" smtClean="0">
              <a:solidFill>
                <a:schemeClr val="tx1"/>
              </a:solidFill>
            </a:rPr>
            <a:t>მიღებული</a:t>
          </a:r>
          <a:r>
            <a:rPr lang="ru-RU" sz="3100" b="1" i="1" kern="1200" dirty="0" smtClean="0">
              <a:solidFill>
                <a:schemeClr val="tx1"/>
              </a:solidFill>
            </a:rPr>
            <a:t> </a:t>
          </a:r>
          <a:r>
            <a:rPr lang="ru-RU" sz="3100" b="1" i="1" kern="1200" dirty="0" err="1" smtClean="0">
              <a:solidFill>
                <a:schemeClr val="tx1"/>
              </a:solidFill>
            </a:rPr>
            <a:t>მოქალაქეების</a:t>
          </a:r>
          <a:r>
            <a:rPr lang="ru-RU" sz="3100" b="1" i="1" kern="1200" dirty="0" smtClean="0">
              <a:solidFill>
                <a:schemeClr val="tx1"/>
              </a:solidFill>
            </a:rPr>
            <a:t> </a:t>
          </a:r>
          <a:r>
            <a:rPr lang="ru-RU" sz="3100" b="1" i="1" kern="1200" dirty="0" err="1" smtClean="0">
              <a:solidFill>
                <a:schemeClr val="tx1"/>
              </a:solidFill>
            </a:rPr>
            <a:t>რაოდენობა</a:t>
          </a:r>
          <a:endParaRPr lang="ru-RU" sz="3100" kern="1200" dirty="0">
            <a:solidFill>
              <a:schemeClr val="tx1"/>
            </a:solidFill>
          </a:endParaRPr>
        </a:p>
      </dsp:txBody>
      <dsp:txXfrm rot="10800000">
        <a:off x="0" y="574"/>
        <a:ext cx="3649835" cy="186972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7.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09B5E7-BF66-40C4-BFC5-9E199FCE298D}" type="datetimeFigureOut">
              <a:rPr lang="en-GB" smtClean="0"/>
              <a:t>13/03/2024</a:t>
            </a:fld>
            <a:endParaRPr lang="en-GB"/>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GB"/>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9EE4C8-3E72-4E68-A1C3-82FF8EFAC51C}" type="slidenum">
              <a:rPr lang="en-GB" smtClean="0"/>
              <a:t>‹#›</a:t>
            </a:fld>
            <a:endParaRPr lang="en-GB"/>
          </a:p>
        </p:txBody>
      </p:sp>
    </p:spTree>
    <p:extLst>
      <p:ext uri="{BB962C8B-B14F-4D97-AF65-F5344CB8AC3E}">
        <p14:creationId xmlns:p14="http://schemas.microsoft.com/office/powerpoint/2010/main" val="4290362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en-GB" dirty="0"/>
          </a:p>
        </p:txBody>
      </p:sp>
      <p:sp>
        <p:nvSpPr>
          <p:cNvPr id="4" name="Номер слайда 3"/>
          <p:cNvSpPr>
            <a:spLocks noGrp="1"/>
          </p:cNvSpPr>
          <p:nvPr>
            <p:ph type="sldNum" sz="quarter" idx="10"/>
          </p:nvPr>
        </p:nvSpPr>
        <p:spPr/>
        <p:txBody>
          <a:bodyPr/>
          <a:lstStyle/>
          <a:p>
            <a:fld id="{849EE4C8-3E72-4E68-A1C3-82FF8EFAC51C}" type="slidenum">
              <a:rPr lang="en-GB" smtClean="0"/>
              <a:t>2</a:t>
            </a:fld>
            <a:endParaRPr lang="en-GB"/>
          </a:p>
        </p:txBody>
      </p:sp>
    </p:spTree>
    <p:extLst>
      <p:ext uri="{BB962C8B-B14F-4D97-AF65-F5344CB8AC3E}">
        <p14:creationId xmlns:p14="http://schemas.microsoft.com/office/powerpoint/2010/main" val="1260522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16933"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9" y="1871133"/>
            <a:ext cx="6815669" cy="1515533"/>
          </a:xfrm>
        </p:spPr>
        <p:txBody>
          <a:bodyPr anchor="b">
            <a:noAutofit/>
          </a:bodyPr>
          <a:lstStyle>
            <a:lvl1pPr algn="ctr">
              <a:defRPr sz="54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2692399" y="3657597"/>
            <a:ext cx="6815669" cy="1320802"/>
          </a:xfrm>
        </p:spPr>
        <p:txBody>
          <a:bodyPr anchor="t">
            <a:normAutofit/>
          </a:bodyPr>
          <a:lstStyle>
            <a:lvl1pPr marL="0" indent="0" algn="ctr">
              <a:buNone/>
              <a:defRPr sz="2100">
                <a:solidFill>
                  <a:schemeClr val="tx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7983233" y="5037663"/>
            <a:ext cx="897467" cy="279400"/>
          </a:xfrm>
        </p:spPr>
        <p:txBody>
          <a:bodyPr/>
          <a:lstStyle/>
          <a:p>
            <a:fld id="{4AAD347D-5ACD-4C99-B74B-A9C85AD731AF}" type="datetimeFigureOut">
              <a:rPr lang="en-US" smtClean="0"/>
              <a:t>3/13/2024</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2" y="5037663"/>
            <a:ext cx="551167" cy="279400"/>
          </a:xfrm>
        </p:spPr>
        <p:txBody>
          <a:bodyPr/>
          <a:lstStyle/>
          <a:p>
            <a:fld id="{D57F1E4F-1CFF-5643-939E-02111984F565}" type="slidenum">
              <a:rPr lang="en-US" smtClean="0"/>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45898931"/>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7" cy="566738"/>
          </a:xfrm>
        </p:spPr>
        <p:txBody>
          <a:bodyPr anchor="b">
            <a:normAutofit/>
          </a:bodyPr>
          <a:lstStyle>
            <a:lvl1pPr algn="ctr">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041427" y="1041401"/>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189" indent="0">
              <a:buNone/>
              <a:defRPr sz="1600"/>
            </a:lvl2pPr>
            <a:lvl3pPr marL="914377" indent="0">
              <a:buNone/>
              <a:defRPr sz="1600"/>
            </a:lvl3pPr>
            <a:lvl4pPr marL="1371566" indent="0">
              <a:buNone/>
              <a:defRPr sz="1600"/>
            </a:lvl4pPr>
            <a:lvl5pPr marL="1828754" indent="0">
              <a:buNone/>
              <a:defRPr sz="1600"/>
            </a:lvl5pPr>
            <a:lvl6pPr marL="2285943" indent="0">
              <a:buNone/>
              <a:defRPr sz="1600"/>
            </a:lvl6pPr>
            <a:lvl7pPr marL="2743131" indent="0">
              <a:buNone/>
              <a:defRPr sz="1600"/>
            </a:lvl7pPr>
            <a:lvl8pPr marL="3200320" indent="0">
              <a:buNone/>
              <a:defRPr sz="1600"/>
            </a:lvl8pPr>
            <a:lvl9pPr marL="3657509"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295401" y="5382153"/>
            <a:ext cx="9609667" cy="493712"/>
          </a:xfrm>
        </p:spPr>
        <p:txBody>
          <a:bodyPr>
            <a:normAutofit/>
          </a:bodyPr>
          <a:lstStyle>
            <a:lvl1pPr marL="0" indent="0" algn="ctr">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4AAD347D-5ACD-4C99-B74B-A9C85AD731AF}" type="datetimeFigureOut">
              <a:rPr lang="en-US" smtClean="0"/>
              <a:t>3/13/2024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745502415"/>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303869" y="982132"/>
            <a:ext cx="9592732" cy="2954868"/>
          </a:xfrm>
        </p:spPr>
        <p:txBody>
          <a:bodyPr anchor="ctr">
            <a:normAutofit/>
          </a:bodyPr>
          <a:lstStyle>
            <a:lvl1pPr algn="ctr">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03869" y="4343401"/>
            <a:ext cx="9592732" cy="1532467"/>
          </a:xfrm>
        </p:spPr>
        <p:txBody>
          <a:bodyPr anchor="ctr">
            <a:normAutofit/>
          </a:bodyPr>
          <a:lstStyle>
            <a:lvl1pPr marL="0" indent="0" algn="ctr">
              <a:buNone/>
              <a:defRPr sz="2000">
                <a:solidFill>
                  <a:schemeClr val="tx1"/>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4AAD347D-5ACD-4C99-B74B-A9C85AD731AF}" type="datetimeFigureOut">
              <a:rPr lang="en-US" smtClean="0"/>
              <a:t>3/13/2024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cxnSp>
        <p:nvCxnSpPr>
          <p:cNvPr id="15" name="Straight Connector 14"/>
          <p:cNvCxnSpPr/>
          <p:nvPr/>
        </p:nvCxnSpPr>
        <p:spPr>
          <a:xfrm>
            <a:off x="1396169" y="4140199"/>
            <a:ext cx="9407299"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78996011"/>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6214" y="982132"/>
            <a:ext cx="9296399" cy="2370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674812" y="3352800"/>
            <a:ext cx="8839203" cy="584200"/>
          </a:xfrm>
        </p:spPr>
        <p:txBody>
          <a:bodyPr anchor="ctr">
            <a:normAutofit/>
          </a:bodyPr>
          <a:lstStyle>
            <a:lvl1pPr marL="0" indent="0" algn="r">
              <a:buFontTx/>
              <a:buNone/>
              <a:defRPr sz="2000"/>
            </a:lvl1pPr>
            <a:lvl2pPr marL="457189" indent="0">
              <a:buFontTx/>
              <a:buNone/>
              <a:defRPr/>
            </a:lvl2pPr>
            <a:lvl3pPr marL="914377" indent="0">
              <a:buFontTx/>
              <a:buNone/>
              <a:defRPr/>
            </a:lvl3pPr>
            <a:lvl4pPr marL="1371566" indent="0">
              <a:buFontTx/>
              <a:buNone/>
              <a:defRPr/>
            </a:lvl4pPr>
            <a:lvl5pPr marL="1828754"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1295401" y="4343401"/>
            <a:ext cx="9609667" cy="1532467"/>
          </a:xfrm>
        </p:spPr>
        <p:txBody>
          <a:bodyPr anchor="ctr">
            <a:normAutofit/>
          </a:bodyPr>
          <a:lstStyle>
            <a:lvl1pPr marL="0" indent="0" algn="ctr">
              <a:buNone/>
              <a:defRPr sz="2000">
                <a:solidFill>
                  <a:schemeClr val="tx1"/>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4AAD347D-5ACD-4C99-B74B-A9C85AD731AF}" type="datetimeFigureOut">
              <a:rPr lang="en-US" smtClean="0"/>
              <a:t>3/13/2024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9"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28965504"/>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295403" y="3308581"/>
            <a:ext cx="9609668" cy="1468800"/>
          </a:xfrm>
        </p:spPr>
        <p:txBody>
          <a:bodyPr anchor="b">
            <a:normAutofit/>
          </a:bodyPr>
          <a:lstStyle>
            <a:lvl1pPr algn="l">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295402" y="4777381"/>
            <a:ext cx="9609668" cy="860400"/>
          </a:xfrm>
        </p:spPr>
        <p:txBody>
          <a:bodyPr anchor="t">
            <a:normAutofit/>
          </a:bodyPr>
          <a:lstStyle>
            <a:lvl1pPr marL="0" indent="0" algn="l">
              <a:buNone/>
              <a:defRPr sz="2000">
                <a:solidFill>
                  <a:schemeClr val="tx1"/>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4AAD347D-5ACD-4C99-B74B-A9C85AD731AF}" type="datetimeFigureOut">
              <a:rPr lang="en-US" smtClean="0"/>
              <a:t>3/13/2024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123355615"/>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446214" y="982132"/>
            <a:ext cx="9296399" cy="2243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23" name="Text Placeholder 2"/>
          <p:cNvSpPr>
            <a:spLocks noGrp="1"/>
          </p:cNvSpPr>
          <p:nvPr>
            <p:ph type="body" idx="13"/>
          </p:nvPr>
        </p:nvSpPr>
        <p:spPr>
          <a:xfrm>
            <a:off x="1295402" y="3639312"/>
            <a:ext cx="9609668" cy="886968"/>
          </a:xfrm>
        </p:spPr>
        <p:txBody>
          <a:bodyPr anchor="b">
            <a:normAutofit/>
          </a:bodyPr>
          <a:lstStyle>
            <a:lvl1pPr marL="0" indent="0" algn="l">
              <a:spcBef>
                <a:spcPts val="0"/>
              </a:spcBef>
              <a:buNone/>
              <a:defRPr sz="2400">
                <a:solidFill>
                  <a:schemeClr val="tx1"/>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295402" y="4529667"/>
            <a:ext cx="9609668" cy="1346200"/>
          </a:xfrm>
        </p:spPr>
        <p:txBody>
          <a:bodyPr anchor="t">
            <a:normAutofit/>
          </a:bodyPr>
          <a:lstStyle>
            <a:lvl1pPr marL="0" indent="0" algn="l">
              <a:buNone/>
              <a:defRPr sz="1800">
                <a:solidFill>
                  <a:schemeClr val="tx1"/>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4AAD347D-5ACD-4C99-B74B-A9C85AD731AF}" type="datetimeFigureOut">
              <a:rPr lang="en-US" smtClean="0"/>
              <a:t>3/13/2024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9"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97775249"/>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7" cy="2243668"/>
          </a:xfrm>
        </p:spPr>
        <p:txBody>
          <a:bodyPr vert="horz" lIns="91440" tIns="45720" rIns="91440" bIns="45720" rtlCol="0" anchor="ctr">
            <a:normAutofit/>
          </a:bodyPr>
          <a:lstStyle>
            <a:lvl1pPr>
              <a:defRPr lang="en-US" b="0" dirty="0"/>
            </a:lvl1pPr>
          </a:lstStyle>
          <a:p>
            <a:pPr marL="0" lvl="0"/>
            <a:r>
              <a:rPr lang="ru-RU" smtClean="0"/>
              <a:t>Образец заголовка</a:t>
            </a:r>
            <a:endParaRPr lang="en-US" dirty="0"/>
          </a:p>
        </p:txBody>
      </p:sp>
      <p:sp>
        <p:nvSpPr>
          <p:cNvPr id="20" name="Text Placeholder 2"/>
          <p:cNvSpPr>
            <a:spLocks noGrp="1"/>
          </p:cNvSpPr>
          <p:nvPr>
            <p:ph type="body" idx="13"/>
          </p:nvPr>
        </p:nvSpPr>
        <p:spPr>
          <a:xfrm>
            <a:off x="1295402" y="3630168"/>
            <a:ext cx="9609668" cy="841248"/>
          </a:xfrm>
        </p:spPr>
        <p:txBody>
          <a:bodyPr anchor="b">
            <a:normAutofit/>
          </a:bodyPr>
          <a:lstStyle>
            <a:lvl1pPr marL="0" indent="0" algn="l">
              <a:spcBef>
                <a:spcPts val="0"/>
              </a:spcBef>
              <a:buNone/>
              <a:defRPr sz="2800">
                <a:solidFill>
                  <a:schemeClr val="tx1"/>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295401" y="4470401"/>
            <a:ext cx="9609671" cy="1405467"/>
          </a:xfrm>
        </p:spPr>
        <p:txBody>
          <a:bodyPr anchor="t">
            <a:normAutofit/>
          </a:bodyPr>
          <a:lstStyle>
            <a:lvl1pPr marL="0" indent="0" algn="l">
              <a:buNone/>
              <a:defRPr sz="1800">
                <a:solidFill>
                  <a:schemeClr val="tx1"/>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4AAD347D-5ACD-4C99-B74B-A9C85AD731AF}" type="datetimeFigureOut">
              <a:rPr lang="en-US" smtClean="0"/>
              <a:t>3/13/2024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cxnSp>
        <p:nvCxnSpPr>
          <p:cNvPr id="15" name="Straight Connector 14"/>
          <p:cNvCxnSpPr/>
          <p:nvPr/>
        </p:nvCxnSpPr>
        <p:spPr>
          <a:xfrm>
            <a:off x="1396169" y="3429000"/>
            <a:ext cx="9407299"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91667440"/>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t>3/13/2024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cxnSp>
        <p:nvCxnSpPr>
          <p:cNvPr id="14" name="Straight Connector 13"/>
          <p:cNvCxnSpPr/>
          <p:nvPr/>
        </p:nvCxnSpPr>
        <p:spPr>
          <a:xfrm>
            <a:off x="1396169" y="2421466"/>
            <a:ext cx="9407299"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70178108"/>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8" y="982133"/>
            <a:ext cx="1890895" cy="489373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295400" y="982132"/>
            <a:ext cx="7433025" cy="4893734"/>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t>3/13/2024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cxnSp>
        <p:nvCxnSpPr>
          <p:cNvPr id="14" name="Straight Connector 13"/>
          <p:cNvCxnSpPr/>
          <p:nvPr/>
        </p:nvCxnSpPr>
        <p:spPr>
          <a:xfrm>
            <a:off x="8863891"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33705889"/>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cxnSp>
        <p:nvCxnSpPr>
          <p:cNvPr id="7" name="Straight Connector 6"/>
          <p:cNvCxnSpPr/>
          <p:nvPr/>
        </p:nvCxnSpPr>
        <p:spPr>
          <a:xfrm>
            <a:off x="1396169" y="2421466"/>
            <a:ext cx="9407299"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t>3/13/2024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965886535"/>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015067" y="3846053"/>
            <a:ext cx="8158691" cy="954547"/>
          </a:xfrm>
        </p:spPr>
        <p:txBody>
          <a:bodyPr anchor="t">
            <a:normAutofit/>
          </a:bodyPr>
          <a:lstStyle>
            <a:lvl1pPr marL="0" indent="0" algn="ctr">
              <a:buNone/>
              <a:defRPr sz="2400">
                <a:solidFill>
                  <a:schemeClr val="tx1"/>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4AAD347D-5ACD-4C99-B74B-A9C85AD731AF}" type="datetimeFigureOut">
              <a:rPr lang="en-US" smtClean="0"/>
              <a:t>3/13/2024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94961472"/>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cxnSp>
        <p:nvCxnSpPr>
          <p:cNvPr id="8" name="Straight Connector 7"/>
          <p:cNvCxnSpPr/>
          <p:nvPr/>
        </p:nvCxnSpPr>
        <p:spPr>
          <a:xfrm>
            <a:off x="1396169" y="2421466"/>
            <a:ext cx="9407299"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4AAD347D-5ACD-4C99-B74B-A9C85AD731AF}" type="datetimeFigureOut">
              <a:rPr lang="en-US" smtClean="0"/>
              <a:t>3/13/2024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312996956"/>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295400" y="3243264"/>
            <a:ext cx="4718304" cy="2632605"/>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80671" y="3243264"/>
            <a:ext cx="4718304" cy="2632605"/>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4AAD347D-5ACD-4C99-B74B-A9C85AD731AF}" type="datetimeFigureOut">
              <a:rPr lang="en-US" smtClean="0"/>
              <a:t>3/13/2024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dirty="0"/>
          </a:p>
        </p:txBody>
      </p:sp>
      <p:cxnSp>
        <p:nvCxnSpPr>
          <p:cNvPr id="18" name="Straight Connector 17"/>
          <p:cNvCxnSpPr/>
          <p:nvPr/>
        </p:nvCxnSpPr>
        <p:spPr>
          <a:xfrm>
            <a:off x="1396169" y="2421466"/>
            <a:ext cx="9407299"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18954612"/>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4AAD347D-5ACD-4C99-B74B-A9C85AD731AF}" type="datetimeFigureOut">
              <a:rPr lang="en-US" smtClean="0"/>
              <a:t>3/13/2024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cxnSp>
        <p:nvCxnSpPr>
          <p:cNvPr id="14" name="Straight Connector 13"/>
          <p:cNvCxnSpPr/>
          <p:nvPr/>
        </p:nvCxnSpPr>
        <p:spPr>
          <a:xfrm>
            <a:off x="1396169" y="2421466"/>
            <a:ext cx="9407299"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13351925"/>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AD347D-5ACD-4C99-B74B-A9C85AD731AF}" type="datetimeFigureOut">
              <a:rPr lang="en-US" smtClean="0"/>
              <a:t>3/13/2024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731820897"/>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3813" y="1388534"/>
            <a:ext cx="3718455" cy="1371600"/>
          </a:xfrm>
        </p:spPr>
        <p:txBody>
          <a:bodyPr anchor="b">
            <a:normAutofit/>
          </a:bodyPr>
          <a:lstStyle>
            <a:lvl1pPr algn="ctr">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5418668" y="982133"/>
            <a:ext cx="5469467" cy="4893735"/>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293813" y="3031065"/>
            <a:ext cx="3718455" cy="2438404"/>
          </a:xfrm>
        </p:spPr>
        <p:txBody>
          <a:bodyPr anchor="t">
            <a:normAutofit/>
          </a:bodyPr>
          <a:lstStyle>
            <a:lvl1pPr marL="0" indent="0" algn="ctr">
              <a:buNone/>
              <a:defRPr sz="16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4AAD347D-5ACD-4C99-B74B-A9C85AD731AF}" type="datetimeFigureOut">
              <a:rPr lang="en-US" smtClean="0"/>
              <a:t>3/13/2024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cxnSp>
        <p:nvCxnSpPr>
          <p:cNvPr id="16" name="Straight Connector 15"/>
          <p:cNvCxnSpPr/>
          <p:nvPr/>
        </p:nvCxnSpPr>
        <p:spPr>
          <a:xfrm>
            <a:off x="1396169" y="2912533"/>
            <a:ext cx="3514499"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75240056"/>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ru-RU" smtClean="0"/>
              <a:t>Образец заголовка</a:t>
            </a:r>
            <a:endParaRPr lang="en-US" dirty="0"/>
          </a:p>
        </p:txBody>
      </p:sp>
      <p:sp>
        <p:nvSpPr>
          <p:cNvPr id="17" name="Picture Placeholder 2"/>
          <p:cNvSpPr>
            <a:spLocks noGrp="1" noChangeAspect="1"/>
          </p:cNvSpPr>
          <p:nvPr>
            <p:ph type="pic" idx="1"/>
          </p:nvPr>
        </p:nvSpPr>
        <p:spPr>
          <a:xfrm>
            <a:off x="8094832"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189" indent="0">
              <a:buNone/>
              <a:defRPr sz="1600"/>
            </a:lvl2pPr>
            <a:lvl3pPr marL="914377" indent="0">
              <a:buNone/>
              <a:defRPr sz="1600"/>
            </a:lvl3pPr>
            <a:lvl4pPr marL="1371566" indent="0">
              <a:buNone/>
              <a:defRPr sz="1600"/>
            </a:lvl4pPr>
            <a:lvl5pPr marL="1828754" indent="0">
              <a:buNone/>
              <a:defRPr sz="1600"/>
            </a:lvl5pPr>
            <a:lvl6pPr marL="2285943" indent="0">
              <a:buNone/>
              <a:defRPr sz="1600"/>
            </a:lvl6pPr>
            <a:lvl7pPr marL="2743131" indent="0">
              <a:buNone/>
              <a:defRPr sz="1600"/>
            </a:lvl7pPr>
            <a:lvl8pPr marL="3200320" indent="0">
              <a:buNone/>
              <a:defRPr sz="1600"/>
            </a:lvl8pPr>
            <a:lvl9pPr marL="3657509"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4AAD347D-5ACD-4C99-B74B-A9C85AD731AF}" type="datetimeFigureOut">
              <a:rPr lang="en-US" smtClean="0"/>
              <a:t>3/13/2024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156642058"/>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3"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3" y="982134"/>
            <a:ext cx="9601196" cy="1303867"/>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295402" y="2556932"/>
            <a:ext cx="9601196" cy="3318936"/>
          </a:xfrm>
          <a:prstGeom prst="rect">
            <a:avLst/>
          </a:prstGeom>
        </p:spPr>
        <p:txBody>
          <a:bodyPr vert="horz" lIns="91440" tIns="45720" rIns="91440" bIns="45720" rtlCol="0"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AAD347D-5ACD-4C99-B74B-A9C85AD731AF}" type="datetimeFigureOut">
              <a:rPr lang="en-US" smtClean="0"/>
              <a:t>3/13/2024</a:t>
            </a:fld>
            <a:endParaRPr lang="en-US" dirty="0"/>
          </a:p>
        </p:txBody>
      </p:sp>
      <p:sp>
        <p:nvSpPr>
          <p:cNvPr id="5" name="Footer Placeholder 4"/>
          <p:cNvSpPr>
            <a:spLocks noGrp="1"/>
          </p:cNvSpPr>
          <p:nvPr>
            <p:ph type="ftr" sz="quarter" idx="3"/>
          </p:nvPr>
        </p:nvSpPr>
        <p:spPr>
          <a:xfrm>
            <a:off x="1295402"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2"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02111984F565}" type="slidenum">
              <a:rPr lang="en-US" smtClean="0"/>
              <a:t>‹#›</a:t>
            </a:fld>
            <a:endParaRPr lang="en-US" dirty="0"/>
          </a:p>
        </p:txBody>
      </p:sp>
    </p:spTree>
    <p:extLst>
      <p:ext uri="{BB962C8B-B14F-4D97-AF65-F5344CB8AC3E}">
        <p14:creationId xmlns:p14="http://schemas.microsoft.com/office/powerpoint/2010/main" val="1473392598"/>
      </p:ext>
    </p:extLst>
  </p:cSld>
  <p:clrMap bg1="lt1" tx1="dk1" bg2="lt2" tx2="dk2" accent1="accent1" accent2="accent2" accent3="accent3" accent4="accent4" accent5="accent5" accent6="accent6" hlink="hlink" folHlink="folHlink"/>
  <p:sldLayoutIdLst>
    <p:sldLayoutId id="2147483944" r:id="rId1"/>
    <p:sldLayoutId id="2147483945" r:id="rId2"/>
    <p:sldLayoutId id="2147483946" r:id="rId3"/>
    <p:sldLayoutId id="2147483947" r:id="rId4"/>
    <p:sldLayoutId id="2147483948" r:id="rId5"/>
    <p:sldLayoutId id="2147483949" r:id="rId6"/>
    <p:sldLayoutId id="2147483950" r:id="rId7"/>
    <p:sldLayoutId id="2147483951" r:id="rId8"/>
    <p:sldLayoutId id="2147483952" r:id="rId9"/>
    <p:sldLayoutId id="2147483953" r:id="rId10"/>
    <p:sldLayoutId id="2147483954" r:id="rId11"/>
    <p:sldLayoutId id="2147483955" r:id="rId12"/>
    <p:sldLayoutId id="2147483956" r:id="rId13"/>
    <p:sldLayoutId id="2147483957" r:id="rId14"/>
    <p:sldLayoutId id="2147483958" r:id="rId15"/>
    <p:sldLayoutId id="2147483959" r:id="rId16"/>
    <p:sldLayoutId id="2147483960" r:id="rId17"/>
  </p:sldLayoutIdLst>
  <p:hf sldNum="0" hdr="0" ftr="0" dt="0"/>
  <p:txStyles>
    <p:titleStyle>
      <a:lvl1pPr algn="ctr" defTabSz="457189"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44" indent="-285744" algn="l" defTabSz="457189"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32" indent="-285744" algn="l" defTabSz="457189"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21" indent="-285744" algn="l" defTabSz="457189"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12" indent="-171446" algn="l" defTabSz="457189"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01" indent="-171446" algn="l" defTabSz="457189"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537" indent="-228594" algn="l" defTabSz="457189"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726" indent="-228594" algn="l" defTabSz="457189"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8914" indent="-228594" algn="l" defTabSz="457189"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103" indent="-228594" algn="l" defTabSz="457189"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matsne.gov.ge/ka/document/view/5506278?publication=0" TargetMode="External"/><Relationship Id="rId2" Type="http://schemas.openxmlformats.org/officeDocument/2006/relationships/hyperlink" Target="https://www.matsne.gov.ge/ka/document/view/5881448?publication=0" TargetMode="External"/><Relationship Id="rId1" Type="http://schemas.openxmlformats.org/officeDocument/2006/relationships/slideLayout" Target="../slideLayouts/slideLayout2.xml"/><Relationship Id="rId6" Type="http://schemas.openxmlformats.org/officeDocument/2006/relationships/image" Target="../media/image12.jpg"/><Relationship Id="rId5" Type="http://schemas.openxmlformats.org/officeDocument/2006/relationships/hyperlink" Target="https://www.matsne.gov.ge/ka/document/view/5994980?publication=0" TargetMode="External"/><Relationship Id="rId4" Type="http://schemas.openxmlformats.org/officeDocument/2006/relationships/hyperlink" Target="https://www.matsne.gov.ge/ka/document/view/5983027?publication=0"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8.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8.xml"/><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8" Type="http://schemas.openxmlformats.org/officeDocument/2006/relationships/diagramLayout" Target="../diagrams/layout6.xml"/><Relationship Id="rId13" Type="http://schemas.openxmlformats.org/officeDocument/2006/relationships/diagramLayout" Target="../diagrams/layout7.xml"/><Relationship Id="rId3" Type="http://schemas.openxmlformats.org/officeDocument/2006/relationships/diagramLayout" Target="../diagrams/layout5.xml"/><Relationship Id="rId7" Type="http://schemas.openxmlformats.org/officeDocument/2006/relationships/diagramData" Target="../diagrams/data6.xml"/><Relationship Id="rId12" Type="http://schemas.openxmlformats.org/officeDocument/2006/relationships/diagramData" Target="../diagrams/data7.xml"/><Relationship Id="rId2" Type="http://schemas.openxmlformats.org/officeDocument/2006/relationships/diagramData" Target="../diagrams/data5.xml"/><Relationship Id="rId16" Type="http://schemas.microsoft.com/office/2007/relationships/diagramDrawing" Target="../diagrams/drawing7.xml"/><Relationship Id="rId1" Type="http://schemas.openxmlformats.org/officeDocument/2006/relationships/slideLayout" Target="../slideLayouts/slideLayout8.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5" Type="http://schemas.openxmlformats.org/officeDocument/2006/relationships/diagramColors" Target="../diagrams/colors7.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 Id="rId14" Type="http://schemas.openxmlformats.org/officeDocument/2006/relationships/diagramQuickStyle" Target="../diagrams/quickStyle7.xml"/></Relationships>
</file>

<file path=ppt/slides/_rels/slide18.xml.rels><?xml version="1.0" encoding="UTF-8" standalone="yes"?>
<Relationships xmlns="http://schemas.openxmlformats.org/package/2006/relationships"><Relationship Id="rId8" Type="http://schemas.openxmlformats.org/officeDocument/2006/relationships/diagramLayout" Target="../diagrams/layout9.xml"/><Relationship Id="rId3" Type="http://schemas.openxmlformats.org/officeDocument/2006/relationships/diagramLayout" Target="../diagrams/layout8.xml"/><Relationship Id="rId7" Type="http://schemas.openxmlformats.org/officeDocument/2006/relationships/diagramData" Target="../diagrams/data9.xml"/><Relationship Id="rId2" Type="http://schemas.openxmlformats.org/officeDocument/2006/relationships/diagramData" Target="../diagrams/data8.xml"/><Relationship Id="rId1" Type="http://schemas.openxmlformats.org/officeDocument/2006/relationships/slideLayout" Target="../slideLayouts/slideLayout8.xml"/><Relationship Id="rId6" Type="http://schemas.microsoft.com/office/2007/relationships/diagramDrawing" Target="../diagrams/drawing8.xml"/><Relationship Id="rId11" Type="http://schemas.microsoft.com/office/2007/relationships/diagramDrawing" Target="../diagrams/drawing9.xml"/><Relationship Id="rId5" Type="http://schemas.openxmlformats.org/officeDocument/2006/relationships/diagramColors" Target="../diagrams/colors8.xml"/><Relationship Id="rId10" Type="http://schemas.openxmlformats.org/officeDocument/2006/relationships/diagramColors" Target="../diagrams/colors9.xml"/><Relationship Id="rId4" Type="http://schemas.openxmlformats.org/officeDocument/2006/relationships/diagramQuickStyle" Target="../diagrams/quickStyle8.xml"/><Relationship Id="rId9" Type="http://schemas.openxmlformats.org/officeDocument/2006/relationships/diagramQuickStyle" Target="../diagrams/quickStyle9.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8.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sca.ge/geo/list/show/3639-76-IIs-acharis-avtonomiuri-respublikis-umaghlesi-sabchos-dadgenileba-acharis-avtonomiuri-respublikis-sabiudjeto-protsesisa-da-uflebamosilebata-shesakheb-acharis-avtonomiuri-respublikis-kanonis-proeqtis-taobaze" TargetMode="External"/><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hyperlink" Target="https://www.sca.ge/geo/list/show/3676-77-IIs-acharis-avtonomiuri-respublikis-umaghlesi-sabchos-dadgenileba-acharis-avtonomiuri-respublikis-umaghlesi-sabchos-2024-tslis-biudjetis-proeqtis-damtkitsebis-shesakheb" TargetMode="External"/><Relationship Id="rId4" Type="http://schemas.openxmlformats.org/officeDocument/2006/relationships/hyperlink" Target="https://www.matsne.gov.ge/document/view/5828443?publication=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014520" y="1946248"/>
            <a:ext cx="8792208" cy="2248249"/>
          </a:xfrm>
        </p:spPr>
        <p:txBody>
          <a:bodyPr>
            <a:normAutofit/>
          </a:bodyPr>
          <a:lstStyle/>
          <a:p>
            <a:pPr>
              <a:spcBef>
                <a:spcPts val="1000"/>
              </a:spcBef>
            </a:pPr>
            <a:r>
              <a:rPr lang="ru-RU" sz="2000" b="1" cap="all" dirty="0" err="1">
                <a:solidFill>
                  <a:schemeClr val="tx1"/>
                </a:solidFill>
                <a:latin typeface="Bahnschrift SemiBold Condensed" panose="020B0502040204020203" pitchFamily="34" charset="0"/>
                <a:ea typeface="Calibri"/>
                <a:cs typeface="Calibri"/>
              </a:rPr>
              <a:t>აჭარის</a:t>
            </a:r>
            <a:r>
              <a:rPr lang="ru-RU" sz="2000" b="1" cap="all" dirty="0">
                <a:solidFill>
                  <a:schemeClr val="tx1"/>
                </a:solidFill>
                <a:latin typeface="Bahnschrift SemiBold Condensed" panose="020B0502040204020203" pitchFamily="34" charset="0"/>
                <a:ea typeface="Calibri"/>
                <a:cs typeface="Calibri"/>
              </a:rPr>
              <a:t> </a:t>
            </a:r>
            <a:r>
              <a:rPr lang="ru-RU" sz="2000" b="1" cap="all" dirty="0" err="1">
                <a:solidFill>
                  <a:schemeClr val="tx1"/>
                </a:solidFill>
                <a:latin typeface="Bahnschrift SemiBold Condensed" panose="020B0502040204020203" pitchFamily="34" charset="0"/>
                <a:ea typeface="Calibri"/>
                <a:cs typeface="Calibri"/>
              </a:rPr>
              <a:t>ავტონომიური</a:t>
            </a:r>
            <a:r>
              <a:rPr lang="ru-RU" sz="2000" b="1" cap="all" dirty="0">
                <a:solidFill>
                  <a:schemeClr val="tx1"/>
                </a:solidFill>
                <a:latin typeface="Bahnschrift SemiBold Condensed" panose="020B0502040204020203" pitchFamily="34" charset="0"/>
                <a:ea typeface="Calibri"/>
                <a:cs typeface="Calibri"/>
              </a:rPr>
              <a:t> </a:t>
            </a:r>
            <a:r>
              <a:rPr lang="ru-RU" sz="2000" b="1" cap="all" dirty="0" err="1">
                <a:solidFill>
                  <a:schemeClr val="tx1"/>
                </a:solidFill>
                <a:latin typeface="Bahnschrift SemiBold Condensed" panose="020B0502040204020203" pitchFamily="34" charset="0"/>
                <a:ea typeface="Calibri"/>
                <a:cs typeface="Calibri"/>
              </a:rPr>
              <a:t>რესპუბლიკის</a:t>
            </a:r>
            <a:r>
              <a:rPr lang="ru-RU" sz="2000" b="1" cap="all" dirty="0">
                <a:solidFill>
                  <a:schemeClr val="tx1"/>
                </a:solidFill>
                <a:latin typeface="Bahnschrift SemiBold Condensed" panose="020B0502040204020203" pitchFamily="34" charset="0"/>
                <a:ea typeface="Calibri"/>
                <a:cs typeface="Calibri"/>
              </a:rPr>
              <a:t> </a:t>
            </a:r>
            <a:r>
              <a:rPr lang="ru-RU" sz="2000" b="1" cap="all" dirty="0" err="1">
                <a:solidFill>
                  <a:schemeClr val="tx1"/>
                </a:solidFill>
                <a:latin typeface="Bahnschrift SemiBold Condensed" panose="020B0502040204020203" pitchFamily="34" charset="0"/>
                <a:ea typeface="Calibri"/>
                <a:cs typeface="Calibri"/>
              </a:rPr>
              <a:t>უმაღლესი</a:t>
            </a:r>
            <a:r>
              <a:rPr lang="ru-RU" sz="2000" b="1" cap="all" dirty="0">
                <a:solidFill>
                  <a:schemeClr val="tx1"/>
                </a:solidFill>
                <a:latin typeface="Bahnschrift SemiBold Condensed" panose="020B0502040204020203" pitchFamily="34" charset="0"/>
                <a:ea typeface="Calibri"/>
                <a:cs typeface="Calibri"/>
              </a:rPr>
              <a:t> </a:t>
            </a:r>
            <a:r>
              <a:rPr lang="ru-RU" sz="2000" b="1" cap="all" dirty="0" err="1">
                <a:solidFill>
                  <a:schemeClr val="tx1"/>
                </a:solidFill>
                <a:latin typeface="Bahnschrift SemiBold Condensed" panose="020B0502040204020203" pitchFamily="34" charset="0"/>
                <a:ea typeface="Calibri"/>
                <a:cs typeface="Calibri"/>
              </a:rPr>
              <a:t>საბჭოს</a:t>
            </a:r>
            <a:endParaRPr lang="ru-RU" sz="2000" dirty="0">
              <a:solidFill>
                <a:schemeClr val="tx1"/>
              </a:solidFill>
              <a:latin typeface="Bahnschrift SemiBold Condensed" panose="020B0502040204020203" pitchFamily="34" charset="0"/>
              <a:ea typeface="+mj-lt"/>
              <a:cs typeface="+mj-lt"/>
            </a:endParaRPr>
          </a:p>
          <a:p>
            <a:pPr>
              <a:spcBef>
                <a:spcPts val="1000"/>
              </a:spcBef>
            </a:pPr>
            <a:r>
              <a:rPr lang="ru-RU" sz="2000" b="1" cap="all" dirty="0" err="1">
                <a:solidFill>
                  <a:schemeClr val="tx1"/>
                </a:solidFill>
                <a:latin typeface="Bahnschrift SemiBold Condensed" panose="020B0502040204020203" pitchFamily="34" charset="0"/>
                <a:ea typeface="Calibri"/>
                <a:cs typeface="Calibri"/>
              </a:rPr>
              <a:t>საფინანსო-საბიუჯეტო</a:t>
            </a:r>
            <a:r>
              <a:rPr lang="ru-RU" sz="2000" b="1" cap="all" dirty="0">
                <a:solidFill>
                  <a:schemeClr val="tx1"/>
                </a:solidFill>
                <a:latin typeface="Bahnschrift SemiBold Condensed" panose="020B0502040204020203" pitchFamily="34" charset="0"/>
                <a:ea typeface="Calibri"/>
                <a:cs typeface="Calibri"/>
              </a:rPr>
              <a:t> </a:t>
            </a:r>
            <a:r>
              <a:rPr lang="ru-RU" sz="2000" b="1" cap="all" dirty="0" err="1">
                <a:solidFill>
                  <a:schemeClr val="tx1"/>
                </a:solidFill>
                <a:latin typeface="Bahnschrift SemiBold Condensed" panose="020B0502040204020203" pitchFamily="34" charset="0"/>
                <a:ea typeface="Calibri"/>
                <a:cs typeface="Calibri"/>
              </a:rPr>
              <a:t>და</a:t>
            </a:r>
            <a:r>
              <a:rPr lang="ru-RU" sz="2000" b="1" cap="all" dirty="0">
                <a:solidFill>
                  <a:schemeClr val="tx1"/>
                </a:solidFill>
                <a:latin typeface="Bahnschrift SemiBold Condensed" panose="020B0502040204020203" pitchFamily="34" charset="0"/>
                <a:ea typeface="Calibri"/>
                <a:cs typeface="Calibri"/>
              </a:rPr>
              <a:t> </a:t>
            </a:r>
            <a:r>
              <a:rPr lang="ru-RU" sz="2000" b="1" cap="all" dirty="0" err="1">
                <a:solidFill>
                  <a:schemeClr val="tx1"/>
                </a:solidFill>
                <a:latin typeface="Bahnschrift SemiBold Condensed" panose="020B0502040204020203" pitchFamily="34" charset="0"/>
                <a:ea typeface="Calibri"/>
                <a:cs typeface="Calibri"/>
              </a:rPr>
              <a:t>ეკონომიკურ</a:t>
            </a:r>
            <a:r>
              <a:rPr lang="ru-RU" sz="2000" b="1" cap="all" dirty="0">
                <a:solidFill>
                  <a:schemeClr val="tx1"/>
                </a:solidFill>
                <a:latin typeface="Bahnschrift SemiBold Condensed" panose="020B0502040204020203" pitchFamily="34" charset="0"/>
                <a:ea typeface="Calibri"/>
                <a:cs typeface="Calibri"/>
              </a:rPr>
              <a:t> </a:t>
            </a:r>
            <a:r>
              <a:rPr lang="ru-RU" sz="2000" b="1" cap="all" dirty="0" err="1">
                <a:solidFill>
                  <a:schemeClr val="tx1"/>
                </a:solidFill>
                <a:latin typeface="Bahnschrift SemiBold Condensed" panose="020B0502040204020203" pitchFamily="34" charset="0"/>
                <a:ea typeface="Calibri"/>
                <a:cs typeface="Calibri"/>
              </a:rPr>
              <a:t>საკითხთა</a:t>
            </a:r>
            <a:endParaRPr lang="ru-RU" sz="2000" dirty="0">
              <a:solidFill>
                <a:schemeClr val="tx1"/>
              </a:solidFill>
              <a:latin typeface="Bahnschrift SemiBold Condensed" panose="020B0502040204020203" pitchFamily="34" charset="0"/>
              <a:ea typeface="+mj-lt"/>
              <a:cs typeface="+mj-lt"/>
            </a:endParaRPr>
          </a:p>
          <a:p>
            <a:pPr>
              <a:spcBef>
                <a:spcPts val="1000"/>
              </a:spcBef>
            </a:pPr>
            <a:r>
              <a:rPr lang="ru-RU" sz="2000" b="1" cap="all" dirty="0" err="1">
                <a:solidFill>
                  <a:schemeClr val="tx1"/>
                </a:solidFill>
                <a:latin typeface="Bahnschrift SemiBold Condensed" panose="020B0502040204020203" pitchFamily="34" charset="0"/>
                <a:ea typeface="Calibri"/>
                <a:cs typeface="Calibri"/>
              </a:rPr>
              <a:t>კომიტეტის</a:t>
            </a:r>
            <a:r>
              <a:rPr lang="ru-RU" sz="2000" b="1" cap="all" dirty="0">
                <a:solidFill>
                  <a:schemeClr val="tx1"/>
                </a:solidFill>
                <a:latin typeface="Bahnschrift SemiBold Condensed" panose="020B0502040204020203" pitchFamily="34" charset="0"/>
                <a:ea typeface="Calibri"/>
                <a:cs typeface="Calibri"/>
              </a:rPr>
              <a:t> </a:t>
            </a:r>
            <a:r>
              <a:rPr lang="ru-RU" sz="2000" b="1" cap="all" dirty="0" err="1">
                <a:solidFill>
                  <a:schemeClr val="tx1"/>
                </a:solidFill>
                <a:latin typeface="Bahnschrift SemiBold Condensed" panose="020B0502040204020203" pitchFamily="34" charset="0"/>
                <a:ea typeface="Calibri"/>
                <a:cs typeface="Calibri"/>
              </a:rPr>
              <a:t>საქმიანობის</a:t>
            </a:r>
            <a:endParaRPr lang="ru-RU" sz="2000" dirty="0">
              <a:solidFill>
                <a:schemeClr val="tx1"/>
              </a:solidFill>
              <a:latin typeface="Bahnschrift SemiBold Condensed" panose="020B0502040204020203" pitchFamily="34" charset="0"/>
              <a:ea typeface="+mj-lt"/>
              <a:cs typeface="+mj-lt"/>
            </a:endParaRPr>
          </a:p>
          <a:p>
            <a:pPr>
              <a:spcBef>
                <a:spcPts val="1000"/>
              </a:spcBef>
            </a:pPr>
            <a:r>
              <a:rPr lang="ru-RU" sz="2000" b="1" cap="all" dirty="0">
                <a:solidFill>
                  <a:schemeClr val="tx1"/>
                </a:solidFill>
                <a:latin typeface="Bahnschrift SemiBold Condensed" panose="020B0502040204020203" pitchFamily="34" charset="0"/>
                <a:ea typeface="Calibri"/>
                <a:cs typeface="Calibri"/>
              </a:rPr>
              <a:t>ა ნ გ ა რ ი შ ი</a:t>
            </a:r>
            <a:endParaRPr lang="ru-RU" sz="2000" dirty="0">
              <a:solidFill>
                <a:schemeClr val="tx1"/>
              </a:solidFill>
              <a:latin typeface="Bahnschrift SemiBold Condensed" panose="020B0502040204020203" pitchFamily="34" charset="0"/>
              <a:ea typeface="+mj-lt"/>
              <a:cs typeface="+mj-lt"/>
            </a:endParaRPr>
          </a:p>
          <a:p>
            <a:pPr>
              <a:spcBef>
                <a:spcPts val="1000"/>
              </a:spcBef>
            </a:pPr>
            <a:r>
              <a:rPr lang="ru-RU" sz="2000" b="1" cap="all" dirty="0">
                <a:solidFill>
                  <a:schemeClr val="tx1"/>
                </a:solidFill>
                <a:latin typeface="Bahnschrift SemiBold Condensed" panose="020B0502040204020203" pitchFamily="34" charset="0"/>
                <a:ea typeface="Calibri"/>
                <a:cs typeface="Calibri"/>
              </a:rPr>
              <a:t>(01.0</a:t>
            </a:r>
            <a:r>
              <a:rPr lang="ka-GE" sz="2000" b="1" cap="all" dirty="0">
                <a:solidFill>
                  <a:schemeClr val="tx1"/>
                </a:solidFill>
                <a:latin typeface="Bahnschrift SemiBold Condensed" panose="020B0502040204020203" pitchFamily="34" charset="0"/>
                <a:ea typeface="Calibri"/>
                <a:cs typeface="Calibri"/>
              </a:rPr>
              <a:t>1</a:t>
            </a:r>
            <a:r>
              <a:rPr lang="ru-RU" sz="2000" b="1" cap="all" dirty="0">
                <a:solidFill>
                  <a:schemeClr val="tx1"/>
                </a:solidFill>
                <a:latin typeface="Bahnschrift SemiBold Condensed" panose="020B0502040204020203" pitchFamily="34" charset="0"/>
                <a:ea typeface="Calibri"/>
                <a:cs typeface="Calibri"/>
              </a:rPr>
              <a:t>.20</a:t>
            </a:r>
            <a:r>
              <a:rPr lang="en-US" sz="2000" b="1" cap="all" dirty="0">
                <a:solidFill>
                  <a:schemeClr val="tx1"/>
                </a:solidFill>
                <a:latin typeface="Bahnschrift SemiBold Condensed" panose="020B0502040204020203" pitchFamily="34" charset="0"/>
                <a:ea typeface="Calibri"/>
                <a:cs typeface="Calibri"/>
              </a:rPr>
              <a:t>2</a:t>
            </a:r>
            <a:r>
              <a:rPr lang="ka-GE" sz="2000" b="1" cap="all" dirty="0">
                <a:solidFill>
                  <a:schemeClr val="tx1"/>
                </a:solidFill>
                <a:latin typeface="Bahnschrift SemiBold Condensed" panose="020B0502040204020203" pitchFamily="34" charset="0"/>
                <a:ea typeface="Calibri"/>
                <a:cs typeface="Calibri"/>
              </a:rPr>
              <a:t>3</a:t>
            </a:r>
            <a:r>
              <a:rPr lang="ru-RU" sz="2000" b="1" cap="all" dirty="0">
                <a:solidFill>
                  <a:schemeClr val="tx1"/>
                </a:solidFill>
                <a:latin typeface="Bahnschrift SemiBold Condensed" panose="020B0502040204020203" pitchFamily="34" charset="0"/>
                <a:ea typeface="Calibri"/>
                <a:cs typeface="Calibri"/>
              </a:rPr>
              <a:t>-</a:t>
            </a:r>
            <a:r>
              <a:rPr lang="en-US" sz="2000" b="1" cap="all" dirty="0">
                <a:solidFill>
                  <a:schemeClr val="tx1"/>
                </a:solidFill>
                <a:latin typeface="Bahnschrift SemiBold Condensed" panose="020B0502040204020203" pitchFamily="34" charset="0"/>
                <a:ea typeface="Calibri"/>
                <a:cs typeface="Calibri"/>
              </a:rPr>
              <a:t>-</a:t>
            </a:r>
            <a:r>
              <a:rPr lang="ru-RU" sz="2000" b="1" cap="all" dirty="0">
                <a:solidFill>
                  <a:schemeClr val="tx1"/>
                </a:solidFill>
                <a:latin typeface="Bahnschrift SemiBold Condensed" panose="020B0502040204020203" pitchFamily="34" charset="0"/>
                <a:ea typeface="Calibri"/>
                <a:cs typeface="Calibri"/>
              </a:rPr>
              <a:t>31.</a:t>
            </a:r>
            <a:r>
              <a:rPr lang="en-GB" sz="2000" b="1" cap="all" dirty="0">
                <a:solidFill>
                  <a:schemeClr val="tx1"/>
                </a:solidFill>
                <a:latin typeface="Bahnschrift SemiBold Condensed" panose="020B0502040204020203" pitchFamily="34" charset="0"/>
                <a:ea typeface="Calibri"/>
                <a:cs typeface="Calibri"/>
              </a:rPr>
              <a:t>12</a:t>
            </a:r>
            <a:r>
              <a:rPr lang="ru-RU" sz="2000" b="1" cap="all" dirty="0">
                <a:solidFill>
                  <a:schemeClr val="tx1"/>
                </a:solidFill>
                <a:latin typeface="Bahnschrift SemiBold Condensed" panose="020B0502040204020203" pitchFamily="34" charset="0"/>
                <a:ea typeface="Calibri"/>
                <a:cs typeface="Calibri"/>
              </a:rPr>
              <a:t>.202</a:t>
            </a:r>
            <a:r>
              <a:rPr lang="ka-GE" sz="2000" b="1" cap="all" dirty="0">
                <a:solidFill>
                  <a:schemeClr val="tx1"/>
                </a:solidFill>
                <a:latin typeface="Bahnschrift SemiBold Condensed" panose="020B0502040204020203" pitchFamily="34" charset="0"/>
                <a:ea typeface="Calibri"/>
                <a:cs typeface="Calibri"/>
              </a:rPr>
              <a:t>3</a:t>
            </a:r>
            <a:r>
              <a:rPr lang="en-US" sz="2000" b="1" cap="all" dirty="0">
                <a:solidFill>
                  <a:schemeClr val="tx1"/>
                </a:solidFill>
                <a:latin typeface="Bahnschrift SemiBold Condensed" panose="020B0502040204020203" pitchFamily="34" charset="0"/>
                <a:ea typeface="Calibri"/>
                <a:cs typeface="Calibri"/>
              </a:rPr>
              <a:t> </a:t>
            </a:r>
            <a:r>
              <a:rPr lang="ru-RU" sz="2000" b="1" cap="all" dirty="0">
                <a:solidFill>
                  <a:schemeClr val="tx1"/>
                </a:solidFill>
                <a:latin typeface="Bahnschrift SemiBold Condensed" panose="020B0502040204020203" pitchFamily="34" charset="0"/>
                <a:ea typeface="Calibri"/>
                <a:cs typeface="Calibri"/>
              </a:rPr>
              <a:t>წ)</a:t>
            </a:r>
            <a:endParaRPr lang="ru-RU" sz="2000" dirty="0">
              <a:solidFill>
                <a:schemeClr val="tx1"/>
              </a:solidFill>
              <a:latin typeface="Bahnschrift SemiBold Condensed" panose="020B0502040204020203" pitchFamily="34" charset="0"/>
              <a:ea typeface="+mj-lt"/>
              <a:cs typeface="+mj-lt"/>
            </a:endParaRPr>
          </a:p>
          <a:p>
            <a:endParaRPr lang="ru-RU" sz="2000" dirty="0">
              <a:ea typeface="Calibri Light"/>
              <a:cs typeface="Calibri Light"/>
            </a:endParaRPr>
          </a:p>
        </p:txBody>
      </p:sp>
      <p:sp>
        <p:nvSpPr>
          <p:cNvPr id="3" name="Подзаголовок 2"/>
          <p:cNvSpPr>
            <a:spLocks noGrp="1"/>
          </p:cNvSpPr>
          <p:nvPr>
            <p:ph type="subTitle" idx="1"/>
          </p:nvPr>
        </p:nvSpPr>
        <p:spPr/>
        <p:txBody>
          <a:bodyPr vert="horz" lIns="91440" tIns="45720" rIns="91440" bIns="45720" rtlCol="0" anchor="t">
            <a:normAutofit/>
          </a:bodyPr>
          <a:lstStyle/>
          <a:p>
            <a:endParaRPr lang="ru-RU"/>
          </a:p>
          <a:p>
            <a:endParaRPr lang="ru-RU" dirty="0">
              <a:ea typeface="Calibri"/>
              <a:cs typeface="Calibri"/>
            </a:endParaRPr>
          </a:p>
        </p:txBody>
      </p:sp>
      <p:pic>
        <p:nvPicPr>
          <p:cNvPr id="4" name="Рисунок 4">
            <a:extLst>
              <a:ext uri="{FF2B5EF4-FFF2-40B4-BE49-F238E27FC236}">
                <a16:creationId xmlns:a16="http://schemas.microsoft.com/office/drawing/2014/main" id="{E0BE444D-CA81-0190-F4DA-48886D306B7D}"/>
              </a:ext>
            </a:extLst>
          </p:cNvPr>
          <p:cNvPicPr>
            <a:picLocks noChangeAspect="1"/>
          </p:cNvPicPr>
          <p:nvPr/>
        </p:nvPicPr>
        <p:blipFill>
          <a:blip r:embed="rId2"/>
          <a:stretch>
            <a:fillRect/>
          </a:stretch>
        </p:blipFill>
        <p:spPr>
          <a:xfrm>
            <a:off x="5305498" y="4664279"/>
            <a:ext cx="2210253" cy="1951528"/>
          </a:xfrm>
          <a:prstGeom prst="rect">
            <a:avLst/>
          </a:prstGeom>
        </p:spPr>
      </p:pic>
    </p:spTree>
    <p:extLst>
      <p:ext uri="{BB962C8B-B14F-4D97-AF65-F5344CB8AC3E}">
        <p14:creationId xmlns:p14="http://schemas.microsoft.com/office/powerpoint/2010/main" val="13516515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8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0075" y="0"/>
            <a:ext cx="11001375" cy="1282701"/>
          </a:xfrm>
          <a:gradFill>
            <a:gsLst>
              <a:gs pos="80000">
                <a:schemeClr val="accent2">
                  <a:lumMod val="20000"/>
                  <a:lumOff val="80000"/>
                </a:schemeClr>
              </a:gs>
              <a:gs pos="100000">
                <a:schemeClr val="bg2">
                  <a:shade val="96000"/>
                  <a:satMod val="120000"/>
                  <a:lumMod val="90000"/>
                </a:schemeClr>
              </a:gs>
            </a:gsLst>
            <a:lin ang="6120000" scaled="1"/>
          </a:gradFill>
        </p:spPr>
        <p:txBody>
          <a:bodyPr>
            <a:normAutofit/>
          </a:bodyPr>
          <a:lstStyle/>
          <a:p>
            <a:pPr algn="ctr"/>
            <a:r>
              <a:rPr lang="ka-GE" sz="2000" b="1" dirty="0" smtClean="0">
                <a:solidFill>
                  <a:schemeClr val="tx1"/>
                </a:solidFill>
              </a:rPr>
              <a:t/>
            </a:r>
            <a:br>
              <a:rPr lang="ka-GE" sz="2000" b="1" dirty="0" smtClean="0">
                <a:solidFill>
                  <a:schemeClr val="tx1"/>
                </a:solidFill>
              </a:rPr>
            </a:br>
            <a:r>
              <a:rPr lang="ka-GE" sz="2000" b="1" dirty="0" smtClean="0">
                <a:solidFill>
                  <a:schemeClr val="tx1"/>
                </a:solidFill>
              </a:rPr>
              <a:t>როგორც </a:t>
            </a:r>
            <a:r>
              <a:rPr lang="ka-GE" sz="2000" b="1" dirty="0">
                <a:solidFill>
                  <a:schemeClr val="tx1"/>
                </a:solidFill>
              </a:rPr>
              <a:t>წამყვანმა </a:t>
            </a:r>
            <a:r>
              <a:rPr lang="ka-GE" sz="2000" b="1" dirty="0" smtClean="0">
                <a:solidFill>
                  <a:schemeClr val="tx1"/>
                </a:solidFill>
              </a:rPr>
              <a:t>კომიტეტმა</a:t>
            </a:r>
            <a:br>
              <a:rPr lang="ka-GE" sz="2000" b="1" dirty="0" smtClean="0">
                <a:solidFill>
                  <a:schemeClr val="tx1"/>
                </a:solidFill>
              </a:rPr>
            </a:br>
            <a:r>
              <a:rPr lang="ka-GE" sz="2000" b="1" dirty="0" smtClean="0">
                <a:solidFill>
                  <a:schemeClr val="tx1"/>
                </a:solidFill>
              </a:rPr>
              <a:t> </a:t>
            </a:r>
            <a:r>
              <a:rPr lang="ka-GE" sz="2000" b="1" dirty="0">
                <a:solidFill>
                  <a:schemeClr val="tx1"/>
                </a:solidFill>
              </a:rPr>
              <a:t>უმაღლესი საბჭოს სხდომისათვის მოამზადა შემდეგი სამართლებრივი აქტები</a:t>
            </a:r>
            <a:endParaRPr lang="ru-RU" sz="2000" b="1" dirty="0">
              <a:solidFill>
                <a:schemeClr val="tx1"/>
              </a:solidFill>
            </a:endParaRPr>
          </a:p>
        </p:txBody>
      </p:sp>
      <p:sp>
        <p:nvSpPr>
          <p:cNvPr id="3" name="Объект 2"/>
          <p:cNvSpPr>
            <a:spLocks noGrp="1"/>
          </p:cNvSpPr>
          <p:nvPr>
            <p:ph idx="1"/>
          </p:nvPr>
        </p:nvSpPr>
        <p:spPr>
          <a:xfrm>
            <a:off x="302006" y="1174461"/>
            <a:ext cx="11560031" cy="5243119"/>
          </a:xfrm>
        </p:spPr>
        <p:txBody>
          <a:bodyPr>
            <a:normAutofit/>
          </a:bodyPr>
          <a:lstStyle/>
          <a:p>
            <a:pPr lvl="0" algn="just"/>
            <a:endParaRPr lang="ka-GE" sz="1600" b="1" i="1" dirty="0"/>
          </a:p>
          <a:p>
            <a:pPr algn="just"/>
            <a:endParaRPr lang="ka-GE" sz="1400" b="1" i="1" dirty="0"/>
          </a:p>
          <a:p>
            <a:pPr algn="just"/>
            <a:endParaRPr lang="ka-GE" sz="1400" b="1" i="1" dirty="0"/>
          </a:p>
          <a:p>
            <a:pPr algn="just"/>
            <a:endParaRPr lang="ka-GE" sz="1400" b="1" i="1" dirty="0"/>
          </a:p>
          <a:p>
            <a:pPr algn="just"/>
            <a:endParaRPr lang="ka-GE" sz="1400" b="1" i="1" dirty="0"/>
          </a:p>
          <a:p>
            <a:pPr algn="just"/>
            <a:endParaRPr lang="ka-GE" sz="1400" b="1" i="1" dirty="0"/>
          </a:p>
          <a:p>
            <a:endParaRPr lang="ru-RU" u="sng" dirty="0"/>
          </a:p>
        </p:txBody>
      </p:sp>
      <p:sp>
        <p:nvSpPr>
          <p:cNvPr id="4" name="Горизонтальный свиток 3"/>
          <p:cNvSpPr/>
          <p:nvPr/>
        </p:nvSpPr>
        <p:spPr>
          <a:xfrm>
            <a:off x="872794" y="805218"/>
            <a:ext cx="10418454" cy="5420106"/>
          </a:xfrm>
          <a:prstGeom prst="horizontalScroll">
            <a:avLst/>
          </a:prstGeom>
          <a:solidFill>
            <a:schemeClr val="accent2">
              <a:lumMod val="20000"/>
              <a:lumOff val="8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just"/>
            <a:r>
              <a:rPr lang="ka-GE" sz="1600" i="1" dirty="0">
                <a:ln w="0"/>
                <a:solidFill>
                  <a:schemeClr val="tx1"/>
                </a:solidFill>
                <a:effectLst>
                  <a:outerShdw blurRad="38100" dist="19050" dir="2700000" algn="tl" rotWithShape="0">
                    <a:schemeClr val="dk1">
                      <a:alpha val="40000"/>
                    </a:schemeClr>
                  </a:outerShdw>
                </a:effectLst>
              </a:rPr>
              <a:t>აჭარის ავტონომიური რესპუბლიკის კანონი აჭარის ავტონომიური რესპუბლიკის 202</a:t>
            </a:r>
            <a:r>
              <a:rPr lang="en-GB" sz="1600" i="1" dirty="0">
                <a:ln w="0"/>
                <a:solidFill>
                  <a:schemeClr val="tx1"/>
                </a:solidFill>
                <a:effectLst>
                  <a:outerShdw blurRad="38100" dist="19050" dir="2700000" algn="tl" rotWithShape="0">
                    <a:schemeClr val="dk1">
                      <a:alpha val="40000"/>
                    </a:schemeClr>
                  </a:outerShdw>
                </a:effectLst>
              </a:rPr>
              <a:t>3 </a:t>
            </a:r>
            <a:r>
              <a:rPr lang="ka-GE" sz="1600" i="1" dirty="0">
                <a:ln w="0"/>
                <a:solidFill>
                  <a:schemeClr val="tx1"/>
                </a:solidFill>
                <a:effectLst>
                  <a:outerShdw blurRad="38100" dist="19050" dir="2700000" algn="tl" rotWithShape="0">
                    <a:schemeClr val="dk1">
                      <a:alpha val="40000"/>
                    </a:schemeClr>
                  </a:outerShdw>
                </a:effectLst>
              </a:rPr>
              <a:t>წლის რესპუბლიკური ბიუჯეტის შესახებ“ აჭარის ავტონომიური რესპუბლიკის კანონში ცვლილების შეტანის თაობაზე    </a:t>
            </a:r>
            <a:r>
              <a:rPr lang="ka-GE" sz="1600" dirty="0">
                <a:ln w="0"/>
                <a:solidFill>
                  <a:schemeClr val="tx1"/>
                </a:solidFill>
                <a:effectLst>
                  <a:outerShdw blurRad="38100" dist="19050" dir="2700000" algn="tl" rotWithShape="0">
                    <a:schemeClr val="dk1">
                      <a:alpha val="40000"/>
                    </a:schemeClr>
                  </a:outerShdw>
                </a:effectLst>
              </a:rPr>
              <a:t>მიღებულია</a:t>
            </a:r>
            <a:r>
              <a:rPr lang="ka-GE" sz="1600" dirty="0" smtClean="0">
                <a:ln w="0"/>
                <a:solidFill>
                  <a:schemeClr val="tx1"/>
                </a:solidFill>
                <a:effectLst>
                  <a:outerShdw blurRad="38100" dist="19050" dir="2700000" algn="tl" rotWithShape="0">
                    <a:schemeClr val="dk1">
                      <a:alpha val="40000"/>
                    </a:schemeClr>
                  </a:outerShdw>
                </a:effectLst>
              </a:rPr>
              <a:t>: </a:t>
            </a:r>
            <a:r>
              <a:rPr lang="en-US" sz="1600" dirty="0" smtClean="0">
                <a:ln w="0"/>
                <a:solidFill>
                  <a:schemeClr val="tx1"/>
                </a:solidFill>
                <a:effectLst>
                  <a:outerShdw blurRad="38100" dist="19050" dir="2700000" algn="tl" rotWithShape="0">
                    <a:schemeClr val="dk1">
                      <a:alpha val="40000"/>
                    </a:schemeClr>
                  </a:outerShdw>
                </a:effectLst>
              </a:rPr>
              <a:t>N79-</a:t>
            </a:r>
            <a:r>
              <a:rPr lang="ka-GE" sz="1600" dirty="0">
                <a:ln w="0"/>
                <a:solidFill>
                  <a:schemeClr val="tx1"/>
                </a:solidFill>
                <a:effectLst>
                  <a:outerShdw blurRad="38100" dist="19050" dir="2700000" algn="tl" rotWithShape="0">
                    <a:schemeClr val="dk1">
                      <a:alpha val="40000"/>
                    </a:schemeClr>
                  </a:outerShdw>
                </a:effectLst>
              </a:rPr>
              <a:t>რს</a:t>
            </a:r>
            <a:r>
              <a:rPr lang="en-US" sz="1600" dirty="0">
                <a:ln w="0"/>
                <a:solidFill>
                  <a:schemeClr val="tx1"/>
                </a:solidFill>
                <a:effectLst>
                  <a:outerShdw blurRad="38100" dist="19050" dir="2700000" algn="tl" rotWithShape="0">
                    <a:schemeClr val="dk1">
                      <a:alpha val="40000"/>
                    </a:schemeClr>
                  </a:outerShdw>
                </a:effectLst>
              </a:rPr>
              <a:t> 3</a:t>
            </a:r>
            <a:r>
              <a:rPr lang="ka-GE" sz="1600" dirty="0">
                <a:ln w="0"/>
                <a:solidFill>
                  <a:schemeClr val="tx1"/>
                </a:solidFill>
                <a:effectLst>
                  <a:outerShdw blurRad="38100" dist="19050" dir="2700000" algn="tl" rotWithShape="0">
                    <a:schemeClr val="dk1">
                      <a:alpha val="40000"/>
                    </a:schemeClr>
                  </a:outerShdw>
                </a:effectLst>
              </a:rPr>
              <a:t>1</a:t>
            </a:r>
            <a:r>
              <a:rPr lang="en-US" sz="1600" dirty="0">
                <a:ln w="0"/>
                <a:solidFill>
                  <a:schemeClr val="tx1"/>
                </a:solidFill>
                <a:effectLst>
                  <a:outerShdw blurRad="38100" dist="19050" dir="2700000" algn="tl" rotWithShape="0">
                    <a:schemeClr val="dk1">
                      <a:alpha val="40000"/>
                    </a:schemeClr>
                  </a:outerShdw>
                </a:effectLst>
              </a:rPr>
              <a:t>.0</a:t>
            </a:r>
            <a:r>
              <a:rPr lang="ka-GE" sz="1600" dirty="0">
                <a:ln w="0"/>
                <a:solidFill>
                  <a:schemeClr val="tx1"/>
                </a:solidFill>
                <a:effectLst>
                  <a:outerShdw blurRad="38100" dist="19050" dir="2700000" algn="tl" rotWithShape="0">
                    <a:schemeClr val="dk1">
                      <a:alpha val="40000"/>
                    </a:schemeClr>
                  </a:outerShdw>
                </a:effectLst>
              </a:rPr>
              <a:t>7</a:t>
            </a:r>
            <a:r>
              <a:rPr lang="en-US" sz="1600" dirty="0">
                <a:ln w="0"/>
                <a:solidFill>
                  <a:schemeClr val="tx1"/>
                </a:solidFill>
                <a:effectLst>
                  <a:outerShdw blurRad="38100" dist="19050" dir="2700000" algn="tl" rotWithShape="0">
                    <a:schemeClr val="dk1">
                      <a:alpha val="40000"/>
                    </a:schemeClr>
                  </a:outerShdw>
                </a:effectLst>
              </a:rPr>
              <a:t>.202</a:t>
            </a:r>
            <a:r>
              <a:rPr lang="ka-GE" sz="1600" dirty="0">
                <a:ln w="0"/>
                <a:solidFill>
                  <a:schemeClr val="tx1"/>
                </a:solidFill>
                <a:effectLst>
                  <a:outerShdw blurRad="38100" dist="19050" dir="2700000" algn="tl" rotWithShape="0">
                    <a:schemeClr val="dk1">
                      <a:alpha val="40000"/>
                    </a:schemeClr>
                  </a:outerShdw>
                </a:effectLst>
              </a:rPr>
              <a:t>3წ) </a:t>
            </a:r>
            <a:r>
              <a:rPr lang="en-GB" sz="1600" dirty="0">
                <a:ln w="0">
                  <a:solidFill>
                    <a:sysClr val="windowText" lastClr="000000"/>
                  </a:solidFill>
                </a:ln>
                <a:solidFill>
                  <a:schemeClr val="tx1"/>
                </a:solidFill>
                <a:effectLst>
                  <a:outerShdw blurRad="38100" dist="19050" dir="2700000" algn="tl" rotWithShape="0">
                    <a:schemeClr val="dk1">
                      <a:alpha val="40000"/>
                    </a:schemeClr>
                  </a:outerShdw>
                </a:effectLst>
                <a:hlinkClick r:id="rId2"/>
              </a:rPr>
              <a:t>https://</a:t>
            </a:r>
            <a:r>
              <a:rPr lang="en-GB" sz="1600" dirty="0" smtClean="0">
                <a:ln w="0">
                  <a:solidFill>
                    <a:sysClr val="windowText" lastClr="000000"/>
                  </a:solidFill>
                </a:ln>
                <a:solidFill>
                  <a:schemeClr val="tx1"/>
                </a:solidFill>
                <a:effectLst>
                  <a:outerShdw blurRad="38100" dist="19050" dir="2700000" algn="tl" rotWithShape="0">
                    <a:schemeClr val="dk1">
                      <a:alpha val="40000"/>
                    </a:schemeClr>
                  </a:outerShdw>
                </a:effectLst>
                <a:hlinkClick r:id="rId2"/>
              </a:rPr>
              <a:t>www.matsne.gov.ge/ka/document/view/5881448?publication=0</a:t>
            </a:r>
            <a:r>
              <a:rPr lang="ka-GE" sz="1600" dirty="0" smtClean="0">
                <a:ln w="0">
                  <a:solidFill>
                    <a:sysClr val="windowText" lastClr="000000"/>
                  </a:solidFill>
                </a:ln>
                <a:solidFill>
                  <a:schemeClr val="tx1"/>
                </a:solidFill>
                <a:effectLst>
                  <a:outerShdw blurRad="38100" dist="19050" dir="2700000" algn="tl" rotWithShape="0">
                    <a:schemeClr val="dk1">
                      <a:alpha val="40000"/>
                    </a:schemeClr>
                  </a:outerShdw>
                </a:effectLst>
              </a:rPr>
              <a:t>;</a:t>
            </a:r>
          </a:p>
          <a:p>
            <a:pPr algn="just"/>
            <a:endParaRPr lang="ru-RU" sz="1600" dirty="0">
              <a:ln w="0">
                <a:solidFill>
                  <a:sysClr val="windowText" lastClr="000000"/>
                </a:solidFill>
              </a:ln>
              <a:solidFill>
                <a:schemeClr val="tx1"/>
              </a:solidFill>
              <a:effectLst>
                <a:outerShdw blurRad="38100" dist="19050" dir="2700000" algn="tl" rotWithShape="0">
                  <a:schemeClr val="dk1">
                    <a:alpha val="40000"/>
                  </a:schemeClr>
                </a:outerShdw>
              </a:effectLst>
            </a:endParaRPr>
          </a:p>
          <a:p>
            <a:pPr algn="just"/>
            <a:r>
              <a:rPr lang="ka-GE" sz="1600" i="1" dirty="0">
                <a:ln w="0"/>
                <a:solidFill>
                  <a:schemeClr val="tx1"/>
                </a:solidFill>
                <a:effectLst>
                  <a:outerShdw blurRad="38100" dist="19050" dir="2700000" algn="tl" rotWithShape="0">
                    <a:schemeClr val="dk1">
                      <a:alpha val="40000"/>
                    </a:schemeClr>
                  </a:outerShdw>
                </a:effectLst>
              </a:rPr>
              <a:t> აჭარის ავტონომიური რესპუბლიკის კანონი </a:t>
            </a:r>
            <a:r>
              <a:rPr lang="ka-GE" sz="1600" dirty="0">
                <a:ln w="0"/>
                <a:solidFill>
                  <a:schemeClr val="tx1"/>
                </a:solidFill>
                <a:effectLst>
                  <a:outerShdw blurRad="38100" dist="19050" dir="2700000" algn="tl" rotWithShape="0">
                    <a:schemeClr val="dk1">
                      <a:alpha val="40000"/>
                    </a:schemeClr>
                  </a:outerShdw>
                </a:effectLst>
              </a:rPr>
              <a:t>აჭარის ავტონომიური რესპუბლიკის 2023 წლის რესპუბლიკური ბიუჯეტის შესახებ </a:t>
            </a:r>
            <a:r>
              <a:rPr lang="ka-GE" sz="1600" dirty="0">
                <a:ln w="0"/>
                <a:solidFill>
                  <a:schemeClr val="tx1"/>
                </a:solidFill>
                <a:effectLst>
                  <a:outerShdw blurRad="38100" dist="19050" dir="2700000" algn="tl" rotWithShape="0">
                    <a:schemeClr val="dk1">
                      <a:alpha val="40000"/>
                    </a:schemeClr>
                  </a:outerShdw>
                </a:effectLst>
                <a:hlinkClick r:id="rId3"/>
              </a:rPr>
              <a:t>(</a:t>
            </a:r>
            <a:r>
              <a:rPr lang="ka-GE" sz="1600" dirty="0">
                <a:ln w="0"/>
                <a:solidFill>
                  <a:schemeClr val="tx1"/>
                </a:solidFill>
                <a:effectLst>
                  <a:outerShdw blurRad="38100" dist="19050" dir="2700000" algn="tl" rotWithShape="0">
                    <a:schemeClr val="dk1">
                      <a:alpha val="40000"/>
                    </a:schemeClr>
                  </a:outerShdw>
                </a:effectLst>
              </a:rPr>
              <a:t>მიღებულია:</a:t>
            </a:r>
            <a:r>
              <a:rPr lang="en-US" sz="1600" dirty="0">
                <a:ln w="0"/>
                <a:solidFill>
                  <a:schemeClr val="tx1"/>
                </a:solidFill>
                <a:effectLst>
                  <a:outerShdw blurRad="38100" dist="19050" dir="2700000" algn="tl" rotWithShape="0">
                    <a:schemeClr val="dk1">
                      <a:alpha val="40000"/>
                    </a:schemeClr>
                  </a:outerShdw>
                </a:effectLst>
              </a:rPr>
              <a:t>N</a:t>
            </a:r>
            <a:r>
              <a:rPr lang="ka-GE" sz="1600" dirty="0" smtClean="0">
                <a:ln w="0"/>
                <a:solidFill>
                  <a:schemeClr val="tx1"/>
                </a:solidFill>
                <a:effectLst>
                  <a:outerShdw blurRad="38100" dist="19050" dir="2700000" algn="tl" rotWithShape="0">
                    <a:schemeClr val="dk1">
                      <a:alpha val="40000"/>
                    </a:schemeClr>
                  </a:outerShdw>
                </a:effectLst>
              </a:rPr>
              <a:t>83</a:t>
            </a:r>
            <a:r>
              <a:rPr lang="en-GB" sz="1600" dirty="0" smtClean="0">
                <a:ln w="0"/>
                <a:solidFill>
                  <a:schemeClr val="tx1"/>
                </a:solidFill>
                <a:effectLst>
                  <a:outerShdw blurRad="38100" dist="19050" dir="2700000" algn="tl" rotWithShape="0">
                    <a:schemeClr val="dk1">
                      <a:alpha val="40000"/>
                    </a:schemeClr>
                  </a:outerShdw>
                </a:effectLst>
              </a:rPr>
              <a:t>-I</a:t>
            </a:r>
            <a:r>
              <a:rPr lang="ka-GE" sz="1600" dirty="0">
                <a:ln w="0"/>
                <a:solidFill>
                  <a:schemeClr val="tx1"/>
                </a:solidFill>
                <a:effectLst>
                  <a:outerShdw blurRad="38100" dist="19050" dir="2700000" algn="tl" rotWithShape="0">
                    <a:schemeClr val="dk1">
                      <a:alpha val="40000"/>
                    </a:schemeClr>
                  </a:outerShdw>
                </a:effectLst>
              </a:rPr>
              <a:t>ს 30.11.2023 წ)</a:t>
            </a:r>
            <a:r>
              <a:rPr lang="en-GB" sz="1600" dirty="0">
                <a:ln w="0">
                  <a:solidFill>
                    <a:sysClr val="windowText" lastClr="000000"/>
                  </a:solidFill>
                </a:ln>
                <a:solidFill>
                  <a:schemeClr val="tx1"/>
                </a:solidFill>
                <a:effectLst>
                  <a:outerShdw blurRad="38100" dist="19050" dir="2700000" algn="tl" rotWithShape="0">
                    <a:schemeClr val="dk1">
                      <a:alpha val="40000"/>
                    </a:schemeClr>
                  </a:outerShdw>
                </a:effectLst>
                <a:hlinkClick r:id="rId4"/>
              </a:rPr>
              <a:t>https://</a:t>
            </a:r>
            <a:r>
              <a:rPr lang="en-GB" sz="1600" dirty="0" smtClean="0">
                <a:ln w="0">
                  <a:solidFill>
                    <a:sysClr val="windowText" lastClr="000000"/>
                  </a:solidFill>
                </a:ln>
                <a:solidFill>
                  <a:schemeClr val="tx1"/>
                </a:solidFill>
                <a:effectLst>
                  <a:outerShdw blurRad="38100" dist="19050" dir="2700000" algn="tl" rotWithShape="0">
                    <a:schemeClr val="dk1">
                      <a:alpha val="40000"/>
                    </a:schemeClr>
                  </a:outerShdw>
                </a:effectLst>
                <a:hlinkClick r:id="rId4"/>
              </a:rPr>
              <a:t>www.matsne.gov.ge/ka/document/view/5983027?publication=0</a:t>
            </a:r>
            <a:r>
              <a:rPr lang="en-GB" sz="1600" dirty="0" smtClean="0">
                <a:ln w="0">
                  <a:solidFill>
                    <a:sysClr val="windowText" lastClr="000000"/>
                  </a:solidFill>
                </a:ln>
                <a:solidFill>
                  <a:schemeClr val="tx1"/>
                </a:solidFill>
                <a:effectLst>
                  <a:outerShdw blurRad="38100" dist="19050" dir="2700000" algn="tl" rotWithShape="0">
                    <a:schemeClr val="dk1">
                      <a:alpha val="40000"/>
                    </a:schemeClr>
                  </a:outerShdw>
                </a:effectLst>
              </a:rPr>
              <a:t>;</a:t>
            </a:r>
            <a:endParaRPr lang="ka-GE" sz="1600" dirty="0">
              <a:ln w="0">
                <a:solidFill>
                  <a:sysClr val="windowText" lastClr="000000"/>
                </a:solidFill>
              </a:ln>
              <a:solidFill>
                <a:schemeClr val="tx1"/>
              </a:solidFill>
              <a:effectLst>
                <a:outerShdw blurRad="38100" dist="19050" dir="2700000" algn="tl" rotWithShape="0">
                  <a:schemeClr val="dk1">
                    <a:alpha val="40000"/>
                  </a:schemeClr>
                </a:outerShdw>
              </a:effectLst>
            </a:endParaRPr>
          </a:p>
          <a:p>
            <a:pPr algn="just"/>
            <a:endParaRPr lang="ru-RU" sz="1600" dirty="0">
              <a:ln w="0"/>
              <a:solidFill>
                <a:schemeClr val="tx1"/>
              </a:solidFill>
              <a:effectLst>
                <a:outerShdw blurRad="38100" dist="19050" dir="2700000" algn="tl" rotWithShape="0">
                  <a:schemeClr val="dk1">
                    <a:alpha val="40000"/>
                  </a:schemeClr>
                </a:outerShdw>
              </a:effectLst>
            </a:endParaRPr>
          </a:p>
          <a:p>
            <a:pPr algn="just"/>
            <a:r>
              <a:rPr lang="ka-GE" sz="1600" i="1" dirty="0">
                <a:ln w="0"/>
                <a:solidFill>
                  <a:schemeClr val="tx1"/>
                </a:solidFill>
                <a:effectLst>
                  <a:outerShdw blurRad="38100" dist="19050" dir="2700000" algn="tl" rotWithShape="0">
                    <a:schemeClr val="dk1">
                      <a:alpha val="40000"/>
                    </a:schemeClr>
                  </a:outerShdw>
                </a:effectLst>
              </a:rPr>
              <a:t> აჭარის ავტონომიური რესპუბლიკის კანონი ა</a:t>
            </a:r>
            <a:r>
              <a:rPr lang="ka-GE" sz="1600" dirty="0">
                <a:ln w="0"/>
                <a:solidFill>
                  <a:schemeClr val="tx1"/>
                </a:solidFill>
                <a:effectLst>
                  <a:outerShdw blurRad="38100" dist="19050" dir="2700000" algn="tl" rotWithShape="0">
                    <a:schemeClr val="dk1">
                      <a:alpha val="40000"/>
                    </a:schemeClr>
                  </a:outerShdw>
                </a:effectLst>
              </a:rPr>
              <a:t>ჭარის ავტონომიური რესპუბლიკის 2024 წლის რესპუბლიკური ბიუჯეტის შესახებ“ მიღებულია: </a:t>
            </a:r>
            <a:r>
              <a:rPr lang="en-US" sz="1600" dirty="0">
                <a:ln w="0"/>
                <a:solidFill>
                  <a:schemeClr val="tx1"/>
                </a:solidFill>
                <a:effectLst>
                  <a:outerShdw blurRad="38100" dist="19050" dir="2700000" algn="tl" rotWithShape="0">
                    <a:schemeClr val="dk1">
                      <a:alpha val="40000"/>
                    </a:schemeClr>
                  </a:outerShdw>
                </a:effectLst>
              </a:rPr>
              <a:t>N</a:t>
            </a:r>
            <a:r>
              <a:rPr lang="ka-GE" sz="1600" dirty="0">
                <a:ln w="0"/>
                <a:solidFill>
                  <a:schemeClr val="tx1"/>
                </a:solidFill>
                <a:effectLst>
                  <a:outerShdw blurRad="38100" dist="19050" dir="2700000" algn="tl" rotWithShape="0">
                    <a:schemeClr val="dk1">
                      <a:alpha val="40000"/>
                    </a:schemeClr>
                  </a:outerShdw>
                </a:effectLst>
              </a:rPr>
              <a:t>84-</a:t>
            </a:r>
            <a:r>
              <a:rPr lang="en-GB" sz="1600" dirty="0">
                <a:ln w="0"/>
                <a:solidFill>
                  <a:schemeClr val="tx1"/>
                </a:solidFill>
                <a:effectLst>
                  <a:outerShdw blurRad="38100" dist="19050" dir="2700000" algn="tl" rotWithShape="0">
                    <a:schemeClr val="dk1">
                      <a:alpha val="40000"/>
                    </a:schemeClr>
                  </a:outerShdw>
                </a:effectLst>
              </a:rPr>
              <a:t>I</a:t>
            </a:r>
            <a:r>
              <a:rPr lang="ka-GE" sz="1600" dirty="0">
                <a:ln w="0"/>
                <a:solidFill>
                  <a:schemeClr val="tx1"/>
                </a:solidFill>
                <a:effectLst>
                  <a:outerShdw blurRad="38100" dist="19050" dir="2700000" algn="tl" rotWithShape="0">
                    <a:schemeClr val="dk1">
                      <a:alpha val="40000"/>
                    </a:schemeClr>
                  </a:outerShdw>
                </a:effectLst>
              </a:rPr>
              <a:t>ს 08.12.2023წ </a:t>
            </a:r>
            <a:r>
              <a:rPr lang="ka-GE" sz="1600" dirty="0">
                <a:ln w="0">
                  <a:solidFill>
                    <a:sysClr val="windowText" lastClr="000000"/>
                  </a:solidFill>
                </a:ln>
                <a:solidFill>
                  <a:schemeClr val="tx1"/>
                </a:solidFill>
                <a:effectLst>
                  <a:outerShdw blurRad="38100" dist="19050" dir="2700000" algn="tl" rotWithShape="0">
                    <a:schemeClr val="dk1">
                      <a:alpha val="40000"/>
                    </a:schemeClr>
                  </a:outerShdw>
                </a:effectLst>
              </a:rPr>
              <a:t>)</a:t>
            </a:r>
            <a:r>
              <a:rPr lang="en-GB" sz="1600" dirty="0">
                <a:ln w="0">
                  <a:solidFill>
                    <a:sysClr val="windowText" lastClr="000000"/>
                  </a:solidFill>
                </a:ln>
                <a:solidFill>
                  <a:schemeClr val="tx1"/>
                </a:solidFill>
                <a:effectLst>
                  <a:outerShdw blurRad="38100" dist="19050" dir="2700000" algn="tl" rotWithShape="0">
                    <a:schemeClr val="dk1">
                      <a:alpha val="40000"/>
                    </a:schemeClr>
                  </a:outerShdw>
                </a:effectLst>
                <a:hlinkClick r:id="rId5"/>
              </a:rPr>
              <a:t>https://</a:t>
            </a:r>
            <a:endParaRPr lang="ru-RU" sz="1600" dirty="0">
              <a:ln w="0">
                <a:solidFill>
                  <a:sysClr val="windowText" lastClr="000000"/>
                </a:solidFill>
              </a:ln>
              <a:solidFill>
                <a:schemeClr val="tx1"/>
              </a:solidFill>
              <a:effectLst>
                <a:outerShdw blurRad="38100" dist="19050" dir="2700000" algn="tl" rotWithShape="0">
                  <a:schemeClr val="dk1">
                    <a:alpha val="40000"/>
                  </a:schemeClr>
                </a:outerShdw>
              </a:effectLst>
            </a:endParaRPr>
          </a:p>
          <a:p>
            <a:r>
              <a:rPr lang="en-GB" sz="1600" dirty="0" smtClean="0">
                <a:ln w="0">
                  <a:solidFill>
                    <a:sysClr val="windowText" lastClr="000000"/>
                  </a:solidFill>
                </a:ln>
                <a:solidFill>
                  <a:schemeClr val="tx1"/>
                </a:solidFill>
                <a:effectLst>
                  <a:outerShdw blurRad="38100" dist="19050" dir="2700000" algn="tl" rotWithShape="0">
                    <a:schemeClr val="dk1">
                      <a:alpha val="40000"/>
                    </a:schemeClr>
                  </a:outerShdw>
                </a:effectLst>
                <a:hlinkClick r:id="rId5"/>
              </a:rPr>
              <a:t>www.matsne.gov.ge/ka/document/view/5994980?publication=0</a:t>
            </a:r>
            <a:r>
              <a:rPr lang="ka-GE" sz="1600" dirty="0" smtClean="0">
                <a:ln w="0">
                  <a:solidFill>
                    <a:sysClr val="windowText" lastClr="000000"/>
                  </a:solidFill>
                </a:ln>
                <a:solidFill>
                  <a:schemeClr val="tx1"/>
                </a:solidFill>
                <a:effectLst>
                  <a:outerShdw blurRad="38100" dist="19050" dir="2700000" algn="tl" rotWithShape="0">
                    <a:schemeClr val="dk1">
                      <a:alpha val="40000"/>
                    </a:schemeClr>
                  </a:outerShdw>
                </a:effectLst>
              </a:rPr>
              <a:t>.</a:t>
            </a:r>
            <a:endParaRPr lang="ru-RU" sz="1600" u="sng" dirty="0">
              <a:ln w="0"/>
              <a:solidFill>
                <a:schemeClr val="tx1"/>
              </a:solidFill>
              <a:effectLst>
                <a:outerShdw blurRad="38100" dist="19050" dir="2700000" algn="tl" rotWithShape="0">
                  <a:schemeClr val="dk1">
                    <a:alpha val="40000"/>
                  </a:schemeClr>
                </a:outerShdw>
              </a:effectLst>
            </a:endParaRPr>
          </a:p>
        </p:txBody>
      </p:sp>
      <p:sp>
        <p:nvSpPr>
          <p:cNvPr id="6" name="Стрелка вправо 5"/>
          <p:cNvSpPr/>
          <p:nvPr/>
        </p:nvSpPr>
        <p:spPr>
          <a:xfrm>
            <a:off x="1047750" y="1994614"/>
            <a:ext cx="387858" cy="292910"/>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Стрелка вправо 6"/>
          <p:cNvSpPr/>
          <p:nvPr/>
        </p:nvSpPr>
        <p:spPr>
          <a:xfrm>
            <a:off x="981075" y="3278771"/>
            <a:ext cx="387858" cy="292910"/>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Стрелка вправо 7"/>
          <p:cNvSpPr/>
          <p:nvPr/>
        </p:nvSpPr>
        <p:spPr>
          <a:xfrm>
            <a:off x="981075" y="4305366"/>
            <a:ext cx="387858" cy="292910"/>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Рисунок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39175" y="4598276"/>
            <a:ext cx="3552825" cy="2807435"/>
          </a:xfrm>
          <a:prstGeom prst="rect">
            <a:avLst/>
          </a:prstGeom>
        </p:spPr>
      </p:pic>
    </p:spTree>
    <p:extLst>
      <p:ext uri="{BB962C8B-B14F-4D97-AF65-F5344CB8AC3E}">
        <p14:creationId xmlns:p14="http://schemas.microsoft.com/office/powerpoint/2010/main" val="38338001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55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B68A0CB-9B4A-4992-9710-38290873563F}"/>
              </a:ext>
            </a:extLst>
          </p:cNvPr>
          <p:cNvSpPr>
            <a:spLocks noGrp="1"/>
          </p:cNvSpPr>
          <p:nvPr>
            <p:ph type="title"/>
          </p:nvPr>
        </p:nvSpPr>
        <p:spPr>
          <a:xfrm>
            <a:off x="1657351" y="67733"/>
            <a:ext cx="9637712" cy="1507067"/>
          </a:xfrm>
          <a:scene3d>
            <a:camera prst="orthographicFront"/>
            <a:lightRig rig="threePt" dir="t"/>
          </a:scene3d>
          <a:sp3d>
            <a:bevelB/>
          </a:sp3d>
        </p:spPr>
        <p:txBody>
          <a:bodyPr>
            <a:normAutofit fontScale="90000"/>
          </a:bodyPr>
          <a:lstStyle/>
          <a:p>
            <a:pPr algn="ctr"/>
            <a:r>
              <a:rPr lang="ka-GE" b="1" dirty="0"/>
              <a:t/>
            </a:r>
            <a:br>
              <a:rPr lang="ka-GE" b="1" dirty="0"/>
            </a:br>
            <a:r>
              <a:rPr lang="ka-GE" sz="2700" b="1" dirty="0">
                <a:solidFill>
                  <a:schemeClr val="bg1"/>
                </a:solidFill>
              </a:rPr>
              <a:t>სტრატეგიული მიზანი </a:t>
            </a:r>
            <a:r>
              <a:rPr lang="en-US" sz="2700" b="1" dirty="0">
                <a:solidFill>
                  <a:schemeClr val="bg1"/>
                </a:solidFill>
              </a:rPr>
              <a:t>II</a:t>
            </a:r>
            <a:r>
              <a:rPr lang="ka-GE" sz="2700" b="1" dirty="0">
                <a:solidFill>
                  <a:schemeClr val="bg1"/>
                </a:solidFill>
              </a:rPr>
              <a:t>: </a:t>
            </a:r>
            <a:br>
              <a:rPr lang="ka-GE" sz="2700" b="1" dirty="0">
                <a:solidFill>
                  <a:schemeClr val="bg1"/>
                </a:solidFill>
              </a:rPr>
            </a:br>
            <a:r>
              <a:rPr lang="ka-GE" sz="2700" b="1" dirty="0">
                <a:solidFill>
                  <a:schemeClr val="bg1"/>
                </a:solidFill>
              </a:rPr>
              <a:t/>
            </a:r>
            <a:br>
              <a:rPr lang="ka-GE" sz="2700" b="1" dirty="0">
                <a:solidFill>
                  <a:schemeClr val="bg1"/>
                </a:solidFill>
              </a:rPr>
            </a:br>
            <a:endParaRPr lang="ru-RU" dirty="0">
              <a:solidFill>
                <a:schemeClr val="tx1"/>
              </a:solidFill>
            </a:endParaRPr>
          </a:p>
        </p:txBody>
      </p:sp>
      <p:sp>
        <p:nvSpPr>
          <p:cNvPr id="3" name="Объект 2">
            <a:extLst>
              <a:ext uri="{FF2B5EF4-FFF2-40B4-BE49-F238E27FC236}">
                <a16:creationId xmlns:a16="http://schemas.microsoft.com/office/drawing/2014/main" id="{51C1C825-3852-4918-AEF9-4DC3B1BBE15D}"/>
              </a:ext>
            </a:extLst>
          </p:cNvPr>
          <p:cNvSpPr>
            <a:spLocks noGrp="1"/>
          </p:cNvSpPr>
          <p:nvPr>
            <p:ph idx="1"/>
          </p:nvPr>
        </p:nvSpPr>
        <p:spPr>
          <a:xfrm>
            <a:off x="1257300" y="1993901"/>
            <a:ext cx="10037763" cy="3352800"/>
          </a:xfrm>
          <a:noFill/>
          <a:scene3d>
            <a:camera prst="orthographicFront"/>
            <a:lightRig rig="threePt" dir="t"/>
          </a:scene3d>
          <a:sp3d>
            <a:bevelB prst="relaxedInset"/>
          </a:sp3d>
        </p:spPr>
        <p:txBody>
          <a:bodyPr>
            <a:normAutofit/>
          </a:bodyPr>
          <a:lstStyle/>
          <a:p>
            <a:pPr algn="just" fontAlgn="base"/>
            <a:endParaRPr lang="ru-RU" dirty="0">
              <a:solidFill>
                <a:schemeClr val="tx1"/>
              </a:solidFill>
            </a:endParaRPr>
          </a:p>
        </p:txBody>
      </p:sp>
      <p:sp>
        <p:nvSpPr>
          <p:cNvPr id="5" name="Горизонтальный свиток 4"/>
          <p:cNvSpPr/>
          <p:nvPr/>
        </p:nvSpPr>
        <p:spPr>
          <a:xfrm>
            <a:off x="774701" y="67734"/>
            <a:ext cx="10731500" cy="6320367"/>
          </a:xfrm>
          <a:prstGeom prst="horizontalScroll">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ct val="150000"/>
              </a:lnSpc>
            </a:pPr>
            <a:r>
              <a:rPr lang="ka-GE" sz="2400" b="1" dirty="0">
                <a:solidFill>
                  <a:schemeClr val="tx1"/>
                </a:solidFill>
              </a:rPr>
              <a:t>კომიტეტის საზედამხედველო/საკონტროლო </a:t>
            </a:r>
            <a:endParaRPr lang="en-GB" sz="2400" b="1" dirty="0">
              <a:solidFill>
                <a:schemeClr val="tx1"/>
              </a:solidFill>
            </a:endParaRPr>
          </a:p>
          <a:p>
            <a:pPr algn="ctr" fontAlgn="base">
              <a:lnSpc>
                <a:spcPct val="150000"/>
              </a:lnSpc>
            </a:pPr>
            <a:r>
              <a:rPr lang="ka-GE" sz="2400" b="1" dirty="0">
                <a:solidFill>
                  <a:schemeClr val="tx1"/>
                </a:solidFill>
              </a:rPr>
              <a:t>საქმიანობის ეფექტიანობის გაზრდა</a:t>
            </a:r>
            <a:r>
              <a:rPr lang="ru-RU" sz="2400" dirty="0">
                <a:solidFill>
                  <a:schemeClr val="tx1"/>
                </a:solidFill>
              </a:rPr>
              <a:t/>
            </a:r>
            <a:br>
              <a:rPr lang="ru-RU" sz="2400" dirty="0">
                <a:solidFill>
                  <a:schemeClr val="tx1"/>
                </a:solidFill>
              </a:rPr>
            </a:br>
            <a:endParaRPr lang="en-GB" dirty="0">
              <a:solidFill>
                <a:schemeClr val="tx1"/>
              </a:solidFill>
            </a:endParaRPr>
          </a:p>
          <a:p>
            <a:pPr algn="just" fontAlgn="base"/>
            <a:r>
              <a:rPr lang="ka-GE" dirty="0" smtClean="0">
                <a:solidFill>
                  <a:schemeClr val="tx1"/>
                </a:solidFill>
              </a:rPr>
              <a:t>●</a:t>
            </a:r>
            <a:r>
              <a:rPr lang="en-GB" dirty="0" smtClean="0">
                <a:solidFill>
                  <a:schemeClr val="tx1"/>
                </a:solidFill>
              </a:rPr>
              <a:t> </a:t>
            </a:r>
            <a:r>
              <a:rPr lang="ka-GE" dirty="0">
                <a:solidFill>
                  <a:schemeClr val="tx1"/>
                </a:solidFill>
              </a:rPr>
              <a:t>საზედამხედველო ფუნქციების გაუმჯობესების მიზნით კომიტეტმა საანგარიშო პერიოდში განახორციელა ავტონომიური რესპუბლიკის უწყებების საბიუჯეტო მონიტორინგი და ფინანსური ზედამხედველობა</a:t>
            </a:r>
            <a:r>
              <a:rPr lang="ka-GE" dirty="0" smtClean="0">
                <a:solidFill>
                  <a:schemeClr val="tx1"/>
                </a:solidFill>
              </a:rPr>
              <a:t>.</a:t>
            </a:r>
          </a:p>
          <a:p>
            <a:pPr algn="just" fontAlgn="base"/>
            <a:endParaRPr lang="ka-GE" dirty="0">
              <a:solidFill>
                <a:schemeClr val="tx1"/>
              </a:solidFill>
            </a:endParaRPr>
          </a:p>
          <a:p>
            <a:pPr algn="just" fontAlgn="base"/>
            <a:r>
              <a:rPr lang="ka-GE" dirty="0">
                <a:solidFill>
                  <a:schemeClr val="tx1"/>
                </a:solidFill>
              </a:rPr>
              <a:t>● უმაღლესი საბჭოს მიერ მიღებული დადგენილებებისა და სხვა გადაწყვეტილებების შესრულების კონტროლი</a:t>
            </a:r>
            <a:r>
              <a:rPr lang="ka-GE" dirty="0" smtClean="0">
                <a:solidFill>
                  <a:schemeClr val="tx1"/>
                </a:solidFill>
              </a:rPr>
              <a:t>.</a:t>
            </a:r>
          </a:p>
          <a:p>
            <a:pPr algn="just" fontAlgn="base"/>
            <a:endParaRPr lang="ka-GE" dirty="0">
              <a:solidFill>
                <a:schemeClr val="tx1"/>
              </a:solidFill>
            </a:endParaRPr>
          </a:p>
          <a:p>
            <a:pPr algn="just" fontAlgn="base"/>
            <a:r>
              <a:rPr lang="ka-GE" dirty="0">
                <a:solidFill>
                  <a:schemeClr val="tx1"/>
                </a:solidFill>
              </a:rPr>
              <a:t>● სამოქმედო გეგმის ფარგლებში კომიტეტმა მოისმინა  სხვადასხვა უწყებების ანგარიშები.</a:t>
            </a:r>
            <a:endParaRPr lang="ru-RU" dirty="0">
              <a:solidFill>
                <a:schemeClr val="tx1"/>
              </a:solidFill>
            </a:endParaRPr>
          </a:p>
        </p:txBody>
      </p:sp>
    </p:spTree>
    <p:extLst>
      <p:ext uri="{BB962C8B-B14F-4D97-AF65-F5344CB8AC3E}">
        <p14:creationId xmlns:p14="http://schemas.microsoft.com/office/powerpoint/2010/main" val="17807242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FBC1A33-8963-A29B-C2BA-90B573EA012D}"/>
              </a:ext>
            </a:extLst>
          </p:cNvPr>
          <p:cNvSpPr>
            <a:spLocks noGrp="1"/>
          </p:cNvSpPr>
          <p:nvPr>
            <p:ph type="title"/>
          </p:nvPr>
        </p:nvSpPr>
        <p:spPr>
          <a:xfrm>
            <a:off x="1122218" y="600075"/>
            <a:ext cx="9955357" cy="1838325"/>
          </a:xfrm>
        </p:spPr>
        <p:txBody>
          <a:bodyPr>
            <a:normAutofit fontScale="90000"/>
          </a:bodyPr>
          <a:lstStyle/>
          <a:p>
            <a:pPr algn="ctr"/>
            <a:r>
              <a:rPr lang="ru-RU" b="1" dirty="0">
                <a:ea typeface="+mj-lt"/>
                <a:cs typeface="+mj-lt"/>
              </a:rPr>
              <a:t/>
            </a:r>
            <a:br>
              <a:rPr lang="ru-RU" b="1" dirty="0">
                <a:ea typeface="+mj-lt"/>
                <a:cs typeface="+mj-lt"/>
              </a:rPr>
            </a:br>
            <a:r>
              <a:rPr lang="ru-RU" b="1" dirty="0">
                <a:solidFill>
                  <a:schemeClr val="bg1"/>
                </a:solidFill>
                <a:ea typeface="+mj-lt"/>
                <a:cs typeface="+mj-lt"/>
              </a:rPr>
              <a:t> </a:t>
            </a:r>
            <a:r>
              <a:rPr lang="ka-GE" b="1" dirty="0">
                <a:solidFill>
                  <a:schemeClr val="tx1"/>
                </a:solidFill>
                <a:ea typeface="+mj-lt"/>
                <a:cs typeface="+mj-lt"/>
              </a:rPr>
              <a:t>საზედამხედველო/საკონტროლო საქმიანობა</a:t>
            </a:r>
            <a:endParaRPr lang="ru-RU" b="1" dirty="0" err="1">
              <a:solidFill>
                <a:schemeClr val="tx1"/>
              </a:solidFill>
              <a:ea typeface="Calibri Light"/>
              <a:cs typeface="Calibri Light"/>
            </a:endParaRPr>
          </a:p>
          <a:p>
            <a:endParaRPr lang="ru-RU" dirty="0">
              <a:solidFill>
                <a:schemeClr val="bg1"/>
              </a:solidFill>
              <a:ea typeface="Calibri Light"/>
              <a:cs typeface="Calibri Light"/>
            </a:endParaRPr>
          </a:p>
        </p:txBody>
      </p:sp>
      <p:graphicFrame>
        <p:nvGraphicFramePr>
          <p:cNvPr id="9" name="Объект 2">
            <a:extLst>
              <a:ext uri="{FF2B5EF4-FFF2-40B4-BE49-F238E27FC236}">
                <a16:creationId xmlns:a16="http://schemas.microsoft.com/office/drawing/2014/main" id="{4E5DD618-ED5C-CD72-E81B-DAB0C1D7489B}"/>
              </a:ext>
            </a:extLst>
          </p:cNvPr>
          <p:cNvGraphicFramePr>
            <a:graphicFrameLocks noGrp="1"/>
          </p:cNvGraphicFramePr>
          <p:nvPr>
            <p:ph idx="1"/>
            <p:extLst>
              <p:ext uri="{D42A27DB-BD31-4B8C-83A1-F6EECF244321}">
                <p14:modId xmlns:p14="http://schemas.microsoft.com/office/powerpoint/2010/main" val="860625821"/>
              </p:ext>
            </p:extLst>
          </p:nvPr>
        </p:nvGraphicFramePr>
        <p:xfrm>
          <a:off x="684212" y="1870364"/>
          <a:ext cx="11244553" cy="34082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698891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28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5" name="Объект 4">
            <a:extLst>
              <a:ext uri="{FF2B5EF4-FFF2-40B4-BE49-F238E27FC236}">
                <a16:creationId xmlns:a16="http://schemas.microsoft.com/office/drawing/2014/main" id="{326555D4-97A9-47EA-8616-DE8F4CE04910}"/>
              </a:ext>
            </a:extLst>
          </p:cNvPr>
          <p:cNvSpPr>
            <a:spLocks noGrp="1"/>
          </p:cNvSpPr>
          <p:nvPr>
            <p:ph idx="1"/>
          </p:nvPr>
        </p:nvSpPr>
        <p:spPr>
          <a:xfrm>
            <a:off x="98853" y="215900"/>
            <a:ext cx="4066747" cy="1753755"/>
          </a:xfrm>
        </p:spPr>
        <p:txBody>
          <a:bodyPr>
            <a:normAutofit fontScale="77500" lnSpcReduction="20000"/>
          </a:bodyPr>
          <a:lstStyle/>
          <a:p>
            <a:pPr marL="0" indent="0" algn="ctr">
              <a:buNone/>
            </a:pPr>
            <a:endParaRPr lang="en-GB" sz="3200" b="1" dirty="0" smtClean="0">
              <a:solidFill>
                <a:schemeClr val="tx1"/>
              </a:solidFill>
            </a:endParaRPr>
          </a:p>
          <a:p>
            <a:pPr marL="0" indent="0" algn="ctr">
              <a:buNone/>
            </a:pPr>
            <a:endParaRPr lang="en-GB" sz="3200" b="1" dirty="0">
              <a:solidFill>
                <a:schemeClr val="tx1"/>
              </a:solidFill>
            </a:endParaRPr>
          </a:p>
          <a:p>
            <a:pPr marL="0" indent="0" algn="ctr">
              <a:buNone/>
            </a:pPr>
            <a:r>
              <a:rPr lang="ka-GE" sz="3200" b="1" dirty="0" smtClean="0">
                <a:solidFill>
                  <a:schemeClr val="tx1"/>
                </a:solidFill>
              </a:rPr>
              <a:t>კომიტეტმა</a:t>
            </a:r>
            <a:endParaRPr lang="ka-GE" sz="3200" b="1" dirty="0">
              <a:solidFill>
                <a:schemeClr val="tx1"/>
              </a:solidFill>
            </a:endParaRPr>
          </a:p>
          <a:p>
            <a:pPr marL="0" indent="0" algn="ctr">
              <a:buNone/>
            </a:pPr>
            <a:r>
              <a:rPr lang="ka-GE" b="1" dirty="0">
                <a:solidFill>
                  <a:schemeClr val="tx1"/>
                </a:solidFill>
              </a:rPr>
              <a:t>მოისმინა/განიხილა</a:t>
            </a:r>
            <a:endParaRPr lang="ru-RU" b="1" dirty="0">
              <a:solidFill>
                <a:schemeClr val="tx1"/>
              </a:solidFill>
            </a:endParaRPr>
          </a:p>
        </p:txBody>
      </p:sp>
      <p:sp>
        <p:nvSpPr>
          <p:cNvPr id="6" name="Текст 5">
            <a:extLst>
              <a:ext uri="{FF2B5EF4-FFF2-40B4-BE49-F238E27FC236}">
                <a16:creationId xmlns:a16="http://schemas.microsoft.com/office/drawing/2014/main" id="{D25811DA-4E0B-4BD9-9938-3FB9C3E13E28}"/>
              </a:ext>
            </a:extLst>
          </p:cNvPr>
          <p:cNvSpPr>
            <a:spLocks noGrp="1"/>
          </p:cNvSpPr>
          <p:nvPr>
            <p:ph type="body" sz="half" idx="2"/>
          </p:nvPr>
        </p:nvSpPr>
        <p:spPr>
          <a:xfrm>
            <a:off x="3905250" y="619124"/>
            <a:ext cx="7591425" cy="5653519"/>
          </a:xfrm>
        </p:spPr>
        <p:txBody>
          <a:bodyPr>
            <a:normAutofit/>
          </a:bodyPr>
          <a:lstStyle/>
          <a:p>
            <a:endParaRPr lang="ru-RU" dirty="0"/>
          </a:p>
        </p:txBody>
      </p:sp>
      <p:sp>
        <p:nvSpPr>
          <p:cNvPr id="13" name="Овал 12">
            <a:extLst>
              <a:ext uri="{FF2B5EF4-FFF2-40B4-BE49-F238E27FC236}">
                <a16:creationId xmlns:a16="http://schemas.microsoft.com/office/drawing/2014/main" id="{D1604672-92B6-42E5-8ADC-0F99C27B98ED}"/>
              </a:ext>
            </a:extLst>
          </p:cNvPr>
          <p:cNvSpPr/>
          <p:nvPr/>
        </p:nvSpPr>
        <p:spPr>
          <a:xfrm>
            <a:off x="894403" y="1969655"/>
            <a:ext cx="2882069" cy="2282305"/>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dirty="0" smtClean="0">
                <a:solidFill>
                  <a:schemeClr val="tx2"/>
                </a:solidFill>
              </a:rPr>
              <a:t>10 </a:t>
            </a:r>
          </a:p>
          <a:p>
            <a:pPr algn="ctr"/>
            <a:r>
              <a:rPr lang="ka-GE" dirty="0" smtClean="0">
                <a:solidFill>
                  <a:schemeClr val="tx2"/>
                </a:solidFill>
              </a:rPr>
              <a:t>ანგარიში/ მოხსენება</a:t>
            </a:r>
            <a:endParaRPr lang="ru-RU" dirty="0">
              <a:solidFill>
                <a:schemeClr val="tx2"/>
              </a:solidFill>
            </a:endParaRPr>
          </a:p>
        </p:txBody>
      </p:sp>
      <p:sp>
        <p:nvSpPr>
          <p:cNvPr id="2" name="Блок-схема: альтернативный процесс 1"/>
          <p:cNvSpPr/>
          <p:nvPr/>
        </p:nvSpPr>
        <p:spPr>
          <a:xfrm>
            <a:off x="3955174" y="619124"/>
            <a:ext cx="7591425" cy="5577699"/>
          </a:xfrm>
          <a:prstGeom prst="flowChartAlternateProcess">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r>
              <a:rPr lang="ka-GE" sz="1350" b="1" dirty="0">
                <a:solidFill>
                  <a:schemeClr val="tx1"/>
                </a:solidFill>
              </a:rPr>
              <a:t>მთავრობის მიერ წარმოდგენილი აჭარის ავტონომიური რესპუბლიკის 2022 წლის </a:t>
            </a:r>
          </a:p>
          <a:p>
            <a:pPr algn="just">
              <a:lnSpc>
                <a:spcPct val="120000"/>
              </a:lnSpc>
            </a:pPr>
            <a:r>
              <a:rPr lang="ka-GE" sz="1350" b="1" dirty="0">
                <a:solidFill>
                  <a:schemeClr val="tx1"/>
                </a:solidFill>
              </a:rPr>
              <a:t>რესპუბლიკური ბიუჯეტის წლიური შესრულების ანგარიში;</a:t>
            </a:r>
          </a:p>
          <a:p>
            <a:pPr algn="just">
              <a:lnSpc>
                <a:spcPct val="120000"/>
              </a:lnSpc>
            </a:pPr>
            <a:r>
              <a:rPr lang="ka-GE" sz="1350" b="1" dirty="0">
                <a:solidFill>
                  <a:schemeClr val="tx1"/>
                </a:solidFill>
              </a:rPr>
              <a:t>› აჭარის ავტონომიური რესპუბლიკის სამინისტროებისა და უწყებების ძირითადი მონაცემები და მიმართულებები 2024-2027 წლებისათვის;</a:t>
            </a:r>
          </a:p>
          <a:p>
            <a:pPr algn="just">
              <a:lnSpc>
                <a:spcPct val="120000"/>
              </a:lnSpc>
            </a:pPr>
            <a:r>
              <a:rPr lang="ka-GE" sz="1350" b="1" dirty="0">
                <a:solidFill>
                  <a:schemeClr val="tx1"/>
                </a:solidFill>
              </a:rPr>
              <a:t>› „აჭარის ავტონომიური რესპუბლიკის 2022 წლის რესპუბლიკური ბიუჯეტის შესრულების შესახებ“ აჭარის ავტონომიურ რესპუბლიკაში სახელმწიფო აუდიტის სამსახურის მოხსენება;</a:t>
            </a:r>
          </a:p>
          <a:p>
            <a:pPr algn="just">
              <a:lnSpc>
                <a:spcPct val="120000"/>
              </a:lnSpc>
            </a:pPr>
            <a:r>
              <a:rPr lang="ka-GE" sz="1350" b="1" dirty="0">
                <a:solidFill>
                  <a:schemeClr val="tx1"/>
                </a:solidFill>
              </a:rPr>
              <a:t>› ყოველკვარტალურად განიხილა რესპუბლიკური ბიუჯეტის შესრულების კვარტალური მიმოხილვა ნაზარდი ჯამით.(პირველი, მეორე და მესამე კვარტლის);</a:t>
            </a:r>
          </a:p>
          <a:p>
            <a:pPr algn="just">
              <a:lnSpc>
                <a:spcPct val="120000"/>
              </a:lnSpc>
            </a:pPr>
            <a:r>
              <a:rPr lang="ka-GE" sz="1350" b="1" dirty="0" smtClean="0">
                <a:solidFill>
                  <a:schemeClr val="tx1"/>
                </a:solidFill>
              </a:rPr>
              <a:t>›სსიპ„ბათუმის </a:t>
            </a:r>
            <a:r>
              <a:rPr lang="ka-GE" sz="1350" b="1" dirty="0">
                <a:solidFill>
                  <a:schemeClr val="tx1"/>
                </a:solidFill>
              </a:rPr>
              <a:t>ბულვარის“ 2022 წლის საქმიანობის ანგარიში და მიმდინარე წელს ტურისტულ სეზონთან დაკავშირებით გაწეული სამუშაოების შესახებ ინფორმაცია; </a:t>
            </a:r>
          </a:p>
          <a:p>
            <a:pPr algn="just">
              <a:lnSpc>
                <a:spcPct val="120000"/>
              </a:lnSpc>
            </a:pPr>
            <a:r>
              <a:rPr lang="ka-GE" sz="1350" b="1" dirty="0">
                <a:solidFill>
                  <a:schemeClr val="tx1"/>
                </a:solidFill>
              </a:rPr>
              <a:t>›› აჭარის ავტონომიური რესპუბლიკის ფინანსთა და ეკონომიკის სამინისტროს საქვეუწყებო დაწესებულება „აჭარის ტურიზმისა და კურორტების დეპარტამენტის 2022 წლის საქმიანობის ანგარიში და ინფორმაცია მიმდინარე წლის ტურისტული სეზონის მზადებასთან დაკავშირებით;</a:t>
            </a:r>
          </a:p>
          <a:p>
            <a:pPr algn="just">
              <a:lnSpc>
                <a:spcPct val="120000"/>
              </a:lnSpc>
            </a:pPr>
            <a:r>
              <a:rPr lang="ka-GE" sz="1350" b="1" dirty="0">
                <a:solidFill>
                  <a:schemeClr val="tx1"/>
                </a:solidFill>
              </a:rPr>
              <a:t>› ინფორმაცია ააიპ „ბათუმის ბიზნეს ინკუბატორის“ მიერ წლის განმავლობაში გაწეული საქმიანობის თაობაზე’</a:t>
            </a:r>
          </a:p>
          <a:p>
            <a:pPr algn="just">
              <a:lnSpc>
                <a:spcPct val="120000"/>
              </a:lnSpc>
            </a:pPr>
            <a:r>
              <a:rPr lang="ka-GE" sz="1350" b="1" dirty="0">
                <a:solidFill>
                  <a:schemeClr val="tx1"/>
                </a:solidFill>
              </a:rPr>
              <a:t>› აჭარის ავტონომიური რესპუბლიკის ფინანსთა და ეკონომიკის სამინისტროს საქვეუწყებო დაწესებულება აჭარის საავტომობილო გზების დეპარტამენტის ინფორმაცია „საგზაო ინფრასტრუქტურის მშენებლობა, რეაბილიტაცია და მოვლა შენახვის“ პროგრამის ფარგლებში წლის განმავლობაში შესრულებული პროექტების შესახებ.</a:t>
            </a:r>
          </a:p>
        </p:txBody>
      </p:sp>
    </p:spTree>
    <p:extLst>
      <p:ext uri="{BB962C8B-B14F-4D97-AF65-F5344CB8AC3E}">
        <p14:creationId xmlns:p14="http://schemas.microsoft.com/office/powerpoint/2010/main" val="20323699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en-GB" dirty="0"/>
          </a:p>
        </p:txBody>
      </p:sp>
      <p:pic>
        <p:nvPicPr>
          <p:cNvPr id="7" name="Объект 6"/>
          <p:cNvPicPr>
            <a:picLocks noGrp="1" noChangeAspect="1"/>
          </p:cNvPicPr>
          <p:nvPr>
            <p:ph idx="1"/>
          </p:nvPr>
        </p:nvPicPr>
        <p:blipFill>
          <a:blip r:embed="rId2"/>
          <a:stretch>
            <a:fillRect/>
          </a:stretch>
        </p:blipFill>
        <p:spPr>
          <a:xfrm>
            <a:off x="579020" y="532645"/>
            <a:ext cx="4114800" cy="5465819"/>
          </a:xfrm>
          <a:prstGeom prst="rect">
            <a:avLst/>
          </a:prstGeom>
        </p:spPr>
      </p:pic>
      <p:sp>
        <p:nvSpPr>
          <p:cNvPr id="5" name="Горизонтальный свиток 4"/>
          <p:cNvSpPr/>
          <p:nvPr/>
        </p:nvSpPr>
        <p:spPr>
          <a:xfrm>
            <a:off x="3979026" y="121280"/>
            <a:ext cx="7587664" cy="3269675"/>
          </a:xfrm>
          <a:prstGeom prst="horizont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200000"/>
              </a:lnSpc>
            </a:pPr>
            <a:r>
              <a:rPr lang="ru-RU" b="1" dirty="0">
                <a:solidFill>
                  <a:schemeClr val="tx1"/>
                </a:solidFill>
              </a:rPr>
              <a:t> </a:t>
            </a:r>
            <a:r>
              <a:rPr lang="ka-GE" b="1" dirty="0">
                <a:solidFill>
                  <a:schemeClr val="tx1"/>
                </a:solidFill>
              </a:rPr>
              <a:t>რეგლამენტის 39-ე მუხლის შესაბამისად კომიტეტმა განახორციელა „ტურიზმის ორგანიზების შესახებ“ აჭარის ავტონომიური რესპუბლიკის კანონზე ნორმატიული აქტების აღსრულების კონტროლის (ნააკი) პროცედურა.</a:t>
            </a:r>
            <a:endParaRPr lang="en-GB" dirty="0"/>
          </a:p>
        </p:txBody>
      </p:sp>
      <p:sp>
        <p:nvSpPr>
          <p:cNvPr id="6" name="Горизонтальный свиток 5"/>
          <p:cNvSpPr/>
          <p:nvPr/>
        </p:nvSpPr>
        <p:spPr>
          <a:xfrm>
            <a:off x="3607621" y="3295642"/>
            <a:ext cx="7877243" cy="2980268"/>
          </a:xfrm>
          <a:prstGeom prst="horizont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ka-GE" b="1" dirty="0">
                <a:solidFill>
                  <a:schemeClr val="tx1"/>
                </a:solidFill>
              </a:rPr>
              <a:t>კომიტეტი ყოველწლიურად იღებს ინფორმაციას მუნიციპალიტეტებისათვის გამოყოფილი ტრანსფერების შესახებ</a:t>
            </a:r>
            <a:endParaRPr lang="en-GB" dirty="0"/>
          </a:p>
        </p:txBody>
      </p:sp>
    </p:spTree>
    <p:extLst>
      <p:ext uri="{BB962C8B-B14F-4D97-AF65-F5344CB8AC3E}">
        <p14:creationId xmlns:p14="http://schemas.microsoft.com/office/powerpoint/2010/main" val="17729026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F492C68-A640-479F-81EB-315F8F8720E4}"/>
              </a:ext>
            </a:extLst>
          </p:cNvPr>
          <p:cNvSpPr>
            <a:spLocks noGrp="1"/>
          </p:cNvSpPr>
          <p:nvPr>
            <p:ph type="title"/>
          </p:nvPr>
        </p:nvSpPr>
        <p:spPr>
          <a:xfrm>
            <a:off x="1610436" y="818864"/>
            <a:ext cx="8980228" cy="1310185"/>
          </a:xfrm>
        </p:spPr>
        <p:txBody>
          <a:bodyPr>
            <a:normAutofit fontScale="90000"/>
          </a:bodyPr>
          <a:lstStyle/>
          <a:p>
            <a:pPr algn="ctr"/>
            <a:r>
              <a:rPr lang="ka-GE" b="1" dirty="0">
                <a:solidFill>
                  <a:schemeClr val="bg1"/>
                </a:solidFill>
              </a:rPr>
              <a:t/>
            </a:r>
            <a:br>
              <a:rPr lang="ka-GE" b="1" dirty="0">
                <a:solidFill>
                  <a:schemeClr val="bg1"/>
                </a:solidFill>
              </a:rPr>
            </a:br>
            <a:r>
              <a:rPr lang="en-GB" b="1" dirty="0" smtClean="0">
                <a:solidFill>
                  <a:schemeClr val="bg1"/>
                </a:solidFill>
              </a:rPr>
              <a:t/>
            </a:r>
            <a:br>
              <a:rPr lang="en-GB" b="1" dirty="0" smtClean="0">
                <a:solidFill>
                  <a:schemeClr val="bg1"/>
                </a:solidFill>
              </a:rPr>
            </a:br>
            <a:r>
              <a:rPr lang="en-GB" b="1" dirty="0">
                <a:solidFill>
                  <a:schemeClr val="bg1"/>
                </a:solidFill>
              </a:rPr>
              <a:t/>
            </a:r>
            <a:br>
              <a:rPr lang="en-GB" b="1" dirty="0">
                <a:solidFill>
                  <a:schemeClr val="bg1"/>
                </a:solidFill>
              </a:rPr>
            </a:br>
            <a:r>
              <a:rPr lang="en-GB" b="1" dirty="0" smtClean="0">
                <a:solidFill>
                  <a:schemeClr val="bg1"/>
                </a:solidFill>
              </a:rPr>
              <a:t/>
            </a:r>
            <a:br>
              <a:rPr lang="en-GB" b="1" dirty="0" smtClean="0">
                <a:solidFill>
                  <a:schemeClr val="bg1"/>
                </a:solidFill>
              </a:rPr>
            </a:br>
            <a:r>
              <a:rPr lang="en-GB" b="1" dirty="0">
                <a:solidFill>
                  <a:schemeClr val="bg1"/>
                </a:solidFill>
              </a:rPr>
              <a:t/>
            </a:r>
            <a:br>
              <a:rPr lang="en-GB" b="1" dirty="0">
                <a:solidFill>
                  <a:schemeClr val="bg1"/>
                </a:solidFill>
              </a:rPr>
            </a:br>
            <a:r>
              <a:rPr lang="en-GB" b="1" dirty="0" smtClean="0">
                <a:solidFill>
                  <a:schemeClr val="bg1"/>
                </a:solidFill>
              </a:rPr>
              <a:t/>
            </a:r>
            <a:br>
              <a:rPr lang="en-GB" b="1" dirty="0" smtClean="0">
                <a:solidFill>
                  <a:schemeClr val="bg1"/>
                </a:solidFill>
              </a:rPr>
            </a:br>
            <a:r>
              <a:rPr lang="en-GB" b="1" dirty="0">
                <a:solidFill>
                  <a:schemeClr val="bg1"/>
                </a:solidFill>
              </a:rPr>
              <a:t/>
            </a:r>
            <a:br>
              <a:rPr lang="en-GB" b="1" dirty="0">
                <a:solidFill>
                  <a:schemeClr val="bg1"/>
                </a:solidFill>
              </a:rPr>
            </a:br>
            <a:r>
              <a:rPr lang="en-GB" b="1" dirty="0" smtClean="0">
                <a:solidFill>
                  <a:schemeClr val="bg1"/>
                </a:solidFill>
              </a:rPr>
              <a:t/>
            </a:r>
            <a:br>
              <a:rPr lang="en-GB" b="1" dirty="0" smtClean="0">
                <a:solidFill>
                  <a:schemeClr val="bg1"/>
                </a:solidFill>
              </a:rPr>
            </a:br>
            <a:r>
              <a:rPr lang="ka-GE" b="1" dirty="0" smtClean="0">
                <a:solidFill>
                  <a:schemeClr val="tx1"/>
                </a:solidFill>
              </a:rPr>
              <a:t>სტრატეგიული მიზანი</a:t>
            </a:r>
            <a:r>
              <a:rPr lang="ka-GE" dirty="0" smtClean="0">
                <a:solidFill>
                  <a:schemeClr val="tx1"/>
                </a:solidFill>
              </a:rPr>
              <a:t> </a:t>
            </a:r>
            <a:r>
              <a:rPr lang="en-US" b="1" dirty="0" smtClean="0">
                <a:solidFill>
                  <a:schemeClr val="tx1"/>
                </a:solidFill>
              </a:rPr>
              <a:t>III</a:t>
            </a:r>
            <a:r>
              <a:rPr lang="ka-GE" dirty="0" smtClean="0">
                <a:solidFill>
                  <a:schemeClr val="tx1"/>
                </a:solidFill>
              </a:rPr>
              <a:t>:</a:t>
            </a:r>
            <a:r>
              <a:rPr lang="ka-GE" dirty="0">
                <a:solidFill>
                  <a:schemeClr val="tx1"/>
                </a:solidFill>
              </a:rPr>
              <a:t/>
            </a:r>
            <a:br>
              <a:rPr lang="ka-GE" dirty="0">
                <a:solidFill>
                  <a:schemeClr val="tx1"/>
                </a:solidFill>
              </a:rPr>
            </a:br>
            <a:r>
              <a:rPr lang="ka-GE" b="1" dirty="0" smtClean="0">
                <a:solidFill>
                  <a:schemeClr val="tx1"/>
                </a:solidFill>
              </a:rPr>
              <a:t>საზოგადოებასთან </a:t>
            </a:r>
            <a:r>
              <a:rPr lang="ka-GE" b="1" dirty="0">
                <a:solidFill>
                  <a:schemeClr val="tx1"/>
                </a:solidFill>
              </a:rPr>
              <a:t>ეფექტიანი კომუნიკაცია და ანგარიშვალდებულების უზრუნველყოფა;</a:t>
            </a:r>
            <a:r>
              <a:rPr lang="ru-RU" dirty="0">
                <a:solidFill>
                  <a:schemeClr val="tx1"/>
                </a:solidFill>
              </a:rPr>
              <a:t/>
            </a:r>
            <a:br>
              <a:rPr lang="ru-RU" dirty="0">
                <a:solidFill>
                  <a:schemeClr val="tx1"/>
                </a:solidFill>
              </a:rPr>
            </a:br>
            <a:endParaRPr lang="ru-RU" dirty="0">
              <a:solidFill>
                <a:schemeClr val="tx1"/>
              </a:solidFill>
            </a:endParaRPr>
          </a:p>
        </p:txBody>
      </p:sp>
      <p:graphicFrame>
        <p:nvGraphicFramePr>
          <p:cNvPr id="13" name="Схема 12">
            <a:extLst>
              <a:ext uri="{FF2B5EF4-FFF2-40B4-BE49-F238E27FC236}">
                <a16:creationId xmlns:a16="http://schemas.microsoft.com/office/drawing/2014/main" id="{C53C8B9A-119A-40F2-8FA1-574CE757E78E}"/>
              </a:ext>
            </a:extLst>
          </p:cNvPr>
          <p:cNvGraphicFramePr/>
          <p:nvPr>
            <p:extLst>
              <p:ext uri="{D42A27DB-BD31-4B8C-83A1-F6EECF244321}">
                <p14:modId xmlns:p14="http://schemas.microsoft.com/office/powerpoint/2010/main" val="2799901296"/>
              </p:ext>
            </p:extLst>
          </p:nvPr>
        </p:nvGraphicFramePr>
        <p:xfrm>
          <a:off x="1132765" y="1842448"/>
          <a:ext cx="9908274" cy="45329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027396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28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5" name="Объект 4">
            <a:extLst>
              <a:ext uri="{FF2B5EF4-FFF2-40B4-BE49-F238E27FC236}">
                <a16:creationId xmlns:a16="http://schemas.microsoft.com/office/drawing/2014/main" id="{326555D4-97A9-47EA-8616-DE8F4CE04910}"/>
              </a:ext>
            </a:extLst>
          </p:cNvPr>
          <p:cNvSpPr>
            <a:spLocks noGrp="1"/>
          </p:cNvSpPr>
          <p:nvPr>
            <p:ph idx="1"/>
          </p:nvPr>
        </p:nvSpPr>
        <p:spPr>
          <a:xfrm>
            <a:off x="457201" y="713065"/>
            <a:ext cx="10474656" cy="764591"/>
          </a:xfrm>
        </p:spPr>
        <p:txBody>
          <a:bodyPr>
            <a:normAutofit fontScale="92500" lnSpcReduction="20000"/>
          </a:bodyPr>
          <a:lstStyle/>
          <a:p>
            <a:pPr marL="0" indent="0" algn="ctr">
              <a:buNone/>
            </a:pPr>
            <a:r>
              <a:rPr lang="ka-GE" b="1" dirty="0">
                <a:solidFill>
                  <a:schemeClr val="bg2"/>
                </a:solidFill>
              </a:rPr>
              <a:t>        </a:t>
            </a:r>
            <a:r>
              <a:rPr lang="ka-GE" b="1" dirty="0" smtClean="0">
                <a:solidFill>
                  <a:schemeClr val="bg2"/>
                </a:solidFill>
              </a:rPr>
              <a:t>          </a:t>
            </a:r>
            <a:r>
              <a:rPr lang="ka-GE" sz="2500" b="1" dirty="0" smtClean="0">
                <a:solidFill>
                  <a:schemeClr val="tx1"/>
                </a:solidFill>
              </a:rPr>
              <a:t>საზოგადოებასთან </a:t>
            </a:r>
            <a:r>
              <a:rPr lang="ka-GE" sz="2500" b="1" dirty="0">
                <a:solidFill>
                  <a:schemeClr val="tx1"/>
                </a:solidFill>
              </a:rPr>
              <a:t>ეფექტიანი კომუნიკაციისა  და </a:t>
            </a:r>
            <a:r>
              <a:rPr lang="en-GB" sz="2500" b="1" dirty="0" smtClean="0">
                <a:solidFill>
                  <a:schemeClr val="tx1"/>
                </a:solidFill>
              </a:rPr>
              <a:t> </a:t>
            </a:r>
            <a:r>
              <a:rPr lang="ka-GE" sz="2500" b="1" dirty="0" smtClean="0">
                <a:solidFill>
                  <a:schemeClr val="tx1"/>
                </a:solidFill>
              </a:rPr>
              <a:t>                                      ანგარიშვალდებულების </a:t>
            </a:r>
            <a:r>
              <a:rPr lang="ka-GE" sz="2500" b="1" dirty="0">
                <a:solidFill>
                  <a:schemeClr val="tx1"/>
                </a:solidFill>
              </a:rPr>
              <a:t>კუთხით  განხორციელებული აქტივობები</a:t>
            </a:r>
            <a:endParaRPr lang="ru-RU" sz="2500" b="1" dirty="0">
              <a:solidFill>
                <a:schemeClr val="tx1"/>
              </a:solidFill>
            </a:endParaRPr>
          </a:p>
          <a:p>
            <a:pPr algn="ctr"/>
            <a:endParaRPr lang="ka-GE" b="1" dirty="0">
              <a:solidFill>
                <a:schemeClr val="bg1"/>
              </a:solidFill>
            </a:endParaRPr>
          </a:p>
          <a:p>
            <a:pPr algn="ctr"/>
            <a:endParaRPr lang="ru-RU" b="1" dirty="0">
              <a:solidFill>
                <a:schemeClr val="tx1"/>
              </a:solidFill>
            </a:endParaRPr>
          </a:p>
        </p:txBody>
      </p:sp>
      <p:sp>
        <p:nvSpPr>
          <p:cNvPr id="6" name="Текст 5">
            <a:extLst>
              <a:ext uri="{FF2B5EF4-FFF2-40B4-BE49-F238E27FC236}">
                <a16:creationId xmlns:a16="http://schemas.microsoft.com/office/drawing/2014/main" id="{D25811DA-4E0B-4BD9-9938-3FB9C3E13E28}"/>
              </a:ext>
            </a:extLst>
          </p:cNvPr>
          <p:cNvSpPr>
            <a:spLocks noGrp="1"/>
          </p:cNvSpPr>
          <p:nvPr>
            <p:ph type="body" sz="half" idx="2"/>
          </p:nvPr>
        </p:nvSpPr>
        <p:spPr>
          <a:xfrm>
            <a:off x="1728108" y="1125320"/>
            <a:ext cx="9748901" cy="5422901"/>
          </a:xfrm>
        </p:spPr>
        <p:txBody>
          <a:bodyPr>
            <a:normAutofit fontScale="25000" lnSpcReduction="20000"/>
          </a:bodyPr>
          <a:lstStyle/>
          <a:p>
            <a:pPr algn="just">
              <a:lnSpc>
                <a:spcPct val="120000"/>
              </a:lnSpc>
            </a:pPr>
            <a:r>
              <a:rPr lang="ka-GE" sz="4800" b="1" dirty="0">
                <a:solidFill>
                  <a:schemeClr val="tx1"/>
                </a:solidFill>
              </a:rPr>
              <a:t> </a:t>
            </a:r>
            <a:r>
              <a:rPr lang="ka-GE" sz="4800" dirty="0">
                <a:solidFill>
                  <a:schemeClr val="tx1"/>
                </a:solidFill>
              </a:rPr>
              <a:t>კომიტეტის თავმჯდომარე - მარინე გვიანიძემ მონაწილეობა მიიღო შემდეგ აქტივობებში:</a:t>
            </a:r>
            <a:endParaRPr lang="en-GB" sz="4800" dirty="0">
              <a:solidFill>
                <a:schemeClr val="tx1"/>
              </a:solidFill>
            </a:endParaRPr>
          </a:p>
          <a:p>
            <a:pPr algn="just">
              <a:lnSpc>
                <a:spcPct val="120000"/>
              </a:lnSpc>
            </a:pPr>
            <a:r>
              <a:rPr lang="ka-GE" sz="4800" dirty="0"/>
              <a:t>აჭარის რეგიონული საზოგადოებრივი ტრანსპორტის გენერალური გეგმისა და ინსტიტუციონალური მოდელის პრეზენტაცია-განხილვაში;</a:t>
            </a:r>
            <a:endParaRPr lang="ka-GE" sz="4800" dirty="0">
              <a:solidFill>
                <a:schemeClr val="tx1"/>
              </a:solidFill>
            </a:endParaRPr>
          </a:p>
          <a:p>
            <a:pPr algn="just">
              <a:lnSpc>
                <a:spcPct val="120000"/>
              </a:lnSpc>
            </a:pPr>
            <a:r>
              <a:rPr lang="ka-GE" sz="4800" dirty="0">
                <a:solidFill>
                  <a:schemeClr val="tx1"/>
                </a:solidFill>
              </a:rPr>
              <a:t> საკანონმდებლო საქმიანობის გაცნობის მიზნით, შეხვდა „თავისუფალ ჟურნალისტთა სახლის“ ბაზაზე არსებულ ახალგაზრდული ცენტრის წარმომადგენლებს;</a:t>
            </a:r>
          </a:p>
          <a:p>
            <a:pPr algn="just"/>
            <a:r>
              <a:rPr lang="en-GB" sz="4800" dirty="0"/>
              <a:t> </a:t>
            </a:r>
            <a:r>
              <a:rPr lang="en-GB" sz="4800" dirty="0" err="1"/>
              <a:t>ბრანდენბურგის</a:t>
            </a:r>
            <a:r>
              <a:rPr lang="en-GB" sz="4800" dirty="0"/>
              <a:t> </a:t>
            </a:r>
            <a:r>
              <a:rPr lang="en-GB" sz="4800" dirty="0" err="1"/>
              <a:t>ლანდტაგისა</a:t>
            </a:r>
            <a:r>
              <a:rPr lang="en-GB" sz="4800" dirty="0"/>
              <a:t> </a:t>
            </a:r>
            <a:r>
              <a:rPr lang="en-GB" sz="4800" dirty="0" err="1"/>
              <a:t>და</a:t>
            </a:r>
            <a:r>
              <a:rPr lang="en-GB" sz="4800" dirty="0"/>
              <a:t> </a:t>
            </a:r>
            <a:r>
              <a:rPr lang="en-GB" sz="4800" dirty="0" err="1"/>
              <a:t>პოლონეთის</a:t>
            </a:r>
            <a:r>
              <a:rPr lang="en-GB" sz="4800" dirty="0"/>
              <a:t> </a:t>
            </a:r>
            <a:r>
              <a:rPr lang="en-GB" sz="4800" dirty="0" err="1"/>
              <a:t>ქვემო</a:t>
            </a:r>
            <a:r>
              <a:rPr lang="en-GB" sz="4800" dirty="0"/>
              <a:t> </a:t>
            </a:r>
            <a:r>
              <a:rPr lang="en-GB" sz="4800" dirty="0" err="1"/>
              <a:t>სილეზიის</a:t>
            </a:r>
            <a:r>
              <a:rPr lang="en-GB" sz="4800" dirty="0"/>
              <a:t> </a:t>
            </a:r>
            <a:r>
              <a:rPr lang="en-GB" sz="4800" dirty="0" err="1"/>
              <a:t>სავოევოდოს</a:t>
            </a:r>
            <a:r>
              <a:rPr lang="en-GB" sz="4800" dirty="0"/>
              <a:t> </a:t>
            </a:r>
            <a:r>
              <a:rPr lang="en-GB" sz="4800" dirty="0" err="1"/>
              <a:t>სეიმიკის</a:t>
            </a:r>
            <a:r>
              <a:rPr lang="en-GB" sz="4800" dirty="0"/>
              <a:t> </a:t>
            </a:r>
            <a:r>
              <a:rPr lang="en-GB" sz="4800" dirty="0" err="1"/>
              <a:t>წარმომადგენლებთან</a:t>
            </a:r>
            <a:r>
              <a:rPr lang="en-GB" sz="4800" dirty="0"/>
              <a:t> </a:t>
            </a:r>
            <a:r>
              <a:rPr lang="en-GB" sz="4800" dirty="0" err="1"/>
              <a:t>ერთად</a:t>
            </a:r>
            <a:r>
              <a:rPr lang="en-GB" sz="4800" dirty="0"/>
              <a:t> </a:t>
            </a:r>
            <a:r>
              <a:rPr lang="ka-GE" sz="4800" dirty="0"/>
              <a:t>მონაწილეობდა </a:t>
            </a:r>
            <a:r>
              <a:rPr lang="en-GB" sz="4800" dirty="0" err="1"/>
              <a:t>სამხრივ</a:t>
            </a:r>
            <a:r>
              <a:rPr lang="en-GB" sz="4800" dirty="0"/>
              <a:t> </a:t>
            </a:r>
            <a:r>
              <a:rPr lang="en-GB" sz="4800" dirty="0" err="1"/>
              <a:t>კონფერენციაში</a:t>
            </a:r>
            <a:r>
              <a:rPr lang="en-GB" sz="4800" dirty="0"/>
              <a:t>, </a:t>
            </a:r>
            <a:r>
              <a:rPr lang="en-GB" sz="4800" dirty="0" err="1"/>
              <a:t>გერმანიის</a:t>
            </a:r>
            <a:r>
              <a:rPr lang="en-GB" sz="4800" dirty="0"/>
              <a:t> </a:t>
            </a:r>
            <a:r>
              <a:rPr lang="en-GB" sz="4800" dirty="0" err="1"/>
              <a:t>ფედერაციულ</a:t>
            </a:r>
            <a:r>
              <a:rPr lang="en-GB" sz="4800" dirty="0"/>
              <a:t> </a:t>
            </a:r>
            <a:r>
              <a:rPr lang="en-GB" sz="4800" dirty="0" err="1"/>
              <a:t>რესპუბლიკაში</a:t>
            </a:r>
            <a:r>
              <a:rPr lang="en-GB" sz="4800" dirty="0"/>
              <a:t> </a:t>
            </a:r>
            <a:r>
              <a:rPr lang="ka-GE" sz="4800" dirty="0"/>
              <a:t>;</a:t>
            </a:r>
            <a:endParaRPr lang="en-GB" sz="4800" dirty="0"/>
          </a:p>
          <a:p>
            <a:pPr algn="just"/>
            <a:r>
              <a:rPr lang="en-GB" sz="4800" dirty="0" err="1"/>
              <a:t>სოფლის</a:t>
            </a:r>
            <a:r>
              <a:rPr lang="en-GB" sz="4800" dirty="0"/>
              <a:t> </a:t>
            </a:r>
            <a:r>
              <a:rPr lang="en-GB" sz="4800" dirty="0" err="1"/>
              <a:t>მეურნეობის</a:t>
            </a:r>
            <a:r>
              <a:rPr lang="en-GB" sz="4800" dirty="0"/>
              <a:t> </a:t>
            </a:r>
            <a:r>
              <a:rPr lang="en-GB" sz="4800" dirty="0" err="1"/>
              <a:t>სამინისტროს</a:t>
            </a:r>
            <a:r>
              <a:rPr lang="en-GB" sz="4800" dirty="0"/>
              <a:t> 2024-2027 </a:t>
            </a:r>
            <a:r>
              <a:rPr lang="en-GB" sz="4800" dirty="0" err="1"/>
              <a:t>წლების</a:t>
            </a:r>
            <a:r>
              <a:rPr lang="en-GB" sz="4800" dirty="0"/>
              <a:t> </a:t>
            </a:r>
            <a:r>
              <a:rPr lang="en-GB" sz="4800" dirty="0" err="1"/>
              <a:t>საშუალოვადიანი</a:t>
            </a:r>
            <a:r>
              <a:rPr lang="en-GB" sz="4800" dirty="0"/>
              <a:t> </a:t>
            </a:r>
            <a:r>
              <a:rPr lang="en-GB" sz="4800" dirty="0" err="1"/>
              <a:t>სამოქმედო</a:t>
            </a:r>
            <a:r>
              <a:rPr lang="en-GB" sz="4800" dirty="0"/>
              <a:t> </a:t>
            </a:r>
            <a:r>
              <a:rPr lang="en-GB" sz="4800" dirty="0" err="1"/>
              <a:t>გეგმის</a:t>
            </a:r>
            <a:r>
              <a:rPr lang="en-GB" sz="4800" dirty="0"/>
              <a:t> </a:t>
            </a:r>
            <a:r>
              <a:rPr lang="en-GB" sz="4800" dirty="0" err="1"/>
              <a:t>საჯარო</a:t>
            </a:r>
            <a:r>
              <a:rPr lang="en-GB" sz="4800" dirty="0"/>
              <a:t> </a:t>
            </a:r>
            <a:r>
              <a:rPr lang="en-GB" sz="4800" dirty="0" err="1"/>
              <a:t>განხილვა</a:t>
            </a:r>
            <a:r>
              <a:rPr lang="ka-GE" sz="4800" dirty="0"/>
              <a:t>ში;</a:t>
            </a:r>
          </a:p>
          <a:p>
            <a:pPr algn="just">
              <a:lnSpc>
                <a:spcPct val="120000"/>
              </a:lnSpc>
            </a:pPr>
            <a:r>
              <a:rPr lang="ka-GE" sz="4800" dirty="0" smtClean="0">
                <a:solidFill>
                  <a:schemeClr val="tx1"/>
                </a:solidFill>
              </a:rPr>
              <a:t> </a:t>
            </a:r>
            <a:r>
              <a:rPr lang="ka-GE" sz="4800" dirty="0">
                <a:solidFill>
                  <a:schemeClr val="tx1"/>
                </a:solidFill>
              </a:rPr>
              <a:t>მონაწილეობა მიიღო </a:t>
            </a:r>
            <a:r>
              <a:rPr lang="ru-RU" sz="4800" dirty="0" err="1">
                <a:solidFill>
                  <a:schemeClr val="tx1"/>
                </a:solidFill>
              </a:rPr>
              <a:t>ზალცბურგში</a:t>
            </a:r>
            <a:r>
              <a:rPr lang="ru-RU" sz="4800" dirty="0">
                <a:solidFill>
                  <a:schemeClr val="tx1"/>
                </a:solidFill>
              </a:rPr>
              <a:t>, </a:t>
            </a:r>
            <a:r>
              <a:rPr lang="ru-RU" sz="4800" dirty="0" err="1">
                <a:solidFill>
                  <a:schemeClr val="tx1"/>
                </a:solidFill>
              </a:rPr>
              <a:t>ევროპის</a:t>
            </a:r>
            <a:r>
              <a:rPr lang="ru-RU" sz="4800" dirty="0">
                <a:solidFill>
                  <a:schemeClr val="tx1"/>
                </a:solidFill>
              </a:rPr>
              <a:t> </a:t>
            </a:r>
            <a:r>
              <a:rPr lang="ru-RU" sz="4800" dirty="0" err="1">
                <a:solidFill>
                  <a:schemeClr val="tx1"/>
                </a:solidFill>
              </a:rPr>
              <a:t>რეგიონთა</a:t>
            </a:r>
            <a:r>
              <a:rPr lang="ru-RU" sz="4800" dirty="0">
                <a:solidFill>
                  <a:schemeClr val="tx1"/>
                </a:solidFill>
              </a:rPr>
              <a:t> </a:t>
            </a:r>
            <a:r>
              <a:rPr lang="ru-RU" sz="4800" dirty="0" err="1">
                <a:solidFill>
                  <a:schemeClr val="tx1"/>
                </a:solidFill>
              </a:rPr>
              <a:t>ინსტიტუტის</a:t>
            </a:r>
            <a:r>
              <a:rPr lang="ru-RU" sz="4800" dirty="0">
                <a:solidFill>
                  <a:schemeClr val="tx1"/>
                </a:solidFill>
              </a:rPr>
              <a:t> </a:t>
            </a:r>
            <a:r>
              <a:rPr lang="ru-RU" sz="4800" dirty="0" err="1">
                <a:solidFill>
                  <a:schemeClr val="tx1"/>
                </a:solidFill>
              </a:rPr>
              <a:t>რიგით</a:t>
            </a:r>
            <a:r>
              <a:rPr lang="ru-RU" sz="4800" dirty="0">
                <a:solidFill>
                  <a:schemeClr val="tx1"/>
                </a:solidFill>
              </a:rPr>
              <a:t> მე-1</a:t>
            </a:r>
            <a:r>
              <a:rPr lang="ka-GE" sz="4800" dirty="0">
                <a:solidFill>
                  <a:schemeClr val="tx1"/>
                </a:solidFill>
              </a:rPr>
              <a:t>9</a:t>
            </a:r>
            <a:r>
              <a:rPr lang="ru-RU" sz="4800" dirty="0">
                <a:solidFill>
                  <a:schemeClr val="tx1"/>
                </a:solidFill>
              </a:rPr>
              <a:t> </a:t>
            </a:r>
            <a:r>
              <a:rPr lang="ru-RU" sz="4800" dirty="0" err="1">
                <a:solidFill>
                  <a:schemeClr val="tx1"/>
                </a:solidFill>
              </a:rPr>
              <a:t>სამიტ</a:t>
            </a:r>
            <a:r>
              <a:rPr lang="ka-GE" sz="4800" dirty="0">
                <a:solidFill>
                  <a:schemeClr val="tx1"/>
                </a:solidFill>
              </a:rPr>
              <a:t>ში.</a:t>
            </a:r>
            <a:r>
              <a:rPr lang="ru-RU" sz="4800" dirty="0">
                <a:solidFill>
                  <a:schemeClr val="tx1"/>
                </a:solidFill>
              </a:rPr>
              <a:t> </a:t>
            </a:r>
            <a:endParaRPr lang="ka-GE" sz="4800" dirty="0">
              <a:solidFill>
                <a:schemeClr val="tx1"/>
              </a:solidFill>
            </a:endParaRPr>
          </a:p>
          <a:p>
            <a:pPr algn="just"/>
            <a:r>
              <a:rPr lang="ka-GE" sz="4800" dirty="0">
                <a:solidFill>
                  <a:schemeClr val="tx1"/>
                </a:solidFill>
              </a:rPr>
              <a:t>სამუშაო შეხვედრა </a:t>
            </a:r>
            <a:r>
              <a:rPr lang="ka-GE" sz="4800" dirty="0"/>
              <a:t>აჭარის სოფლის მეურნეობის სამინისტროს 2024 წლის ბიუჯეტის პროექტისა და პროგრამების საჯარო განხილვასთან დაკავშირებით;</a:t>
            </a:r>
          </a:p>
          <a:p>
            <a:pPr algn="just"/>
            <a:r>
              <a:rPr lang="ka-GE" sz="4800" b="1" dirty="0">
                <a:solidFill>
                  <a:schemeClr val="tx1"/>
                </a:solidFill>
              </a:rPr>
              <a:t> </a:t>
            </a:r>
            <a:r>
              <a:rPr lang="ka-GE" sz="4800" dirty="0">
                <a:solidFill>
                  <a:schemeClr val="tx1"/>
                </a:solidFill>
              </a:rPr>
              <a:t>ფორუმი - აჭარის აგრარული შესაძლებლობები“;</a:t>
            </a:r>
          </a:p>
          <a:p>
            <a:pPr algn="just"/>
            <a:r>
              <a:rPr lang="ka-GE" sz="4800" dirty="0"/>
              <a:t>საერთაშორისო სამეცნიერო კონფერენცია - "რეკრეაციული პარკების მართვისა და განვითარების შესაძლებლობები“</a:t>
            </a:r>
          </a:p>
          <a:p>
            <a:pPr algn="just"/>
            <a:r>
              <a:rPr lang="ka-GE" sz="5600" dirty="0"/>
              <a:t>„</a:t>
            </a:r>
            <a:r>
              <a:rPr lang="ka-GE" sz="4800" dirty="0"/>
              <a:t>უძრავი ქონებისა და ტურიზმის ფორუმი - “Batumi Real Estate 2023</a:t>
            </a:r>
          </a:p>
          <a:p>
            <a:pPr algn="just"/>
            <a:r>
              <a:rPr lang="ka-GE" sz="4800" dirty="0"/>
              <a:t>სამუშაო შეხვედრა - აჭარის სოფლის მეურნეობის სამინისტროს წლის  შემაჯამებელ შედეგებთან დაკავშირებით;</a:t>
            </a:r>
          </a:p>
          <a:p>
            <a:pPr algn="just"/>
            <a:r>
              <a:rPr lang="ka-GE" sz="4800" dirty="0"/>
              <a:t>აჭარის გენდერული თანასწორობის საკითხებზე მომუშავე უწყებათაშორისი საკოორდინაციო კომისიის სამუშაო შეხვედრა</a:t>
            </a:r>
            <a:endParaRPr lang="en-GB" sz="4800" dirty="0"/>
          </a:p>
          <a:p>
            <a:pPr algn="just">
              <a:lnSpc>
                <a:spcPct val="120000"/>
              </a:lnSpc>
            </a:pPr>
            <a:r>
              <a:rPr lang="ka-GE" sz="4800" dirty="0">
                <a:solidFill>
                  <a:schemeClr val="tx1"/>
                </a:solidFill>
              </a:rPr>
              <a:t>„უსაფრთხო ტურიზმის კამპანია“ სამუშო შეხვედრა  ტურიზმის რეფორმებთან  დაკავშირებით; </a:t>
            </a:r>
          </a:p>
          <a:p>
            <a:pPr algn="just">
              <a:lnSpc>
                <a:spcPct val="120000"/>
              </a:lnSpc>
            </a:pPr>
            <a:r>
              <a:rPr lang="ka-GE" sz="4800" dirty="0"/>
              <a:t>ქედის მუნიციპალიტეტის გენდერული საბჭოსა და ღია სივრცე საზოგადოებისთვის ,,ქალთა ოთახის“ მიზნობრივი პროგრამის ,,ქალთა სოციალურ-ეკონომიკური გაძლიერება/ხელშეწყობის" ფარგლებში გამარჯვებულ მონაწილეებთან ხელშეკრულების გაფორმება</a:t>
            </a:r>
            <a:endParaRPr lang="en-GB" sz="4800" dirty="0"/>
          </a:p>
          <a:p>
            <a:pPr algn="just">
              <a:lnSpc>
                <a:spcPct val="120000"/>
              </a:lnSpc>
            </a:pPr>
            <a:r>
              <a:rPr lang="ka-GE" sz="4800" dirty="0"/>
              <a:t>წარადგინა:</a:t>
            </a:r>
          </a:p>
          <a:p>
            <a:pPr algn="just">
              <a:lnSpc>
                <a:spcPct val="120000"/>
              </a:lnSpc>
            </a:pPr>
            <a:r>
              <a:rPr lang="en-GB" sz="4800" dirty="0" err="1"/>
              <a:t>პრეზენტაცია</a:t>
            </a:r>
            <a:r>
              <a:rPr lang="en-GB" sz="4800" dirty="0"/>
              <a:t> </a:t>
            </a:r>
            <a:r>
              <a:rPr lang="en-GB" sz="4800" dirty="0" err="1"/>
              <a:t>აჭარის</a:t>
            </a:r>
            <a:r>
              <a:rPr lang="en-GB" sz="4800" dirty="0"/>
              <a:t> </a:t>
            </a:r>
            <a:r>
              <a:rPr lang="en-GB" sz="4800" dirty="0" err="1"/>
              <a:t>ავტონომიური</a:t>
            </a:r>
            <a:r>
              <a:rPr lang="en-GB" sz="4800" dirty="0"/>
              <a:t> </a:t>
            </a:r>
            <a:r>
              <a:rPr lang="en-GB" sz="4800" dirty="0" err="1"/>
              <a:t>რესპუბლიკის</a:t>
            </a:r>
            <a:r>
              <a:rPr lang="en-GB" sz="4800" dirty="0"/>
              <a:t> </a:t>
            </a:r>
            <a:r>
              <a:rPr lang="en-GB" sz="4800" dirty="0" err="1"/>
              <a:t>უმაღესი</a:t>
            </a:r>
            <a:r>
              <a:rPr lang="en-GB" sz="4800" dirty="0"/>
              <a:t> </a:t>
            </a:r>
            <a:r>
              <a:rPr lang="en-GB" sz="4800" dirty="0" err="1"/>
              <a:t>საბჭოს</a:t>
            </a:r>
            <a:r>
              <a:rPr lang="en-GB" sz="4800" dirty="0"/>
              <a:t> </a:t>
            </a:r>
            <a:r>
              <a:rPr lang="en-GB" sz="4800" dirty="0" err="1"/>
              <a:t>ჩართულობის</a:t>
            </a:r>
            <a:r>
              <a:rPr lang="en-GB" sz="4800" dirty="0"/>
              <a:t> </a:t>
            </a:r>
            <a:r>
              <a:rPr lang="en-GB" sz="4800" dirty="0" err="1"/>
              <a:t>ცენტრის</a:t>
            </a:r>
            <a:r>
              <a:rPr lang="en-GB" sz="4800" dirty="0"/>
              <a:t> </a:t>
            </a:r>
            <a:r>
              <a:rPr lang="en-GB" sz="4800" dirty="0" err="1"/>
              <a:t>და</a:t>
            </a:r>
            <a:r>
              <a:rPr lang="en-GB" sz="4800" dirty="0"/>
              <a:t> </a:t>
            </a:r>
            <a:r>
              <a:rPr lang="en-GB" sz="4800" dirty="0" err="1"/>
              <a:t>ახალი</a:t>
            </a:r>
            <a:r>
              <a:rPr lang="en-GB" sz="4800" dirty="0"/>
              <a:t> </a:t>
            </a:r>
            <a:r>
              <a:rPr lang="en-GB" sz="4800" dirty="0" err="1"/>
              <a:t>ვებ-პლატფორმის</a:t>
            </a:r>
            <a:r>
              <a:rPr lang="en-GB" sz="4800" dirty="0"/>
              <a:t> chaerte.sca.ge </a:t>
            </a:r>
            <a:r>
              <a:rPr lang="en-GB" sz="4800" dirty="0" err="1"/>
              <a:t>შესახებ</a:t>
            </a:r>
            <a:r>
              <a:rPr lang="ka-GE" sz="4800" dirty="0"/>
              <a:t> ხელვაჩაურის, ქედა, შუახევის, ხულოს და ქობულეთის მუნიციპალიტეტის წარმოამდგენლებთან</a:t>
            </a:r>
          </a:p>
          <a:p>
            <a:pPr algn="just">
              <a:lnSpc>
                <a:spcPct val="120000"/>
              </a:lnSpc>
            </a:pPr>
            <a:r>
              <a:rPr lang="ka-GE" sz="4800" dirty="0"/>
              <a:t> </a:t>
            </a:r>
            <a:r>
              <a:rPr lang="en-GB" sz="4800" dirty="0" err="1"/>
              <a:t>პრეზენტაცია</a:t>
            </a:r>
            <a:r>
              <a:rPr lang="en-GB" sz="4800" dirty="0"/>
              <a:t> </a:t>
            </a:r>
            <a:r>
              <a:rPr lang="en-GB" sz="4800" dirty="0" err="1"/>
              <a:t>შავი</a:t>
            </a:r>
            <a:r>
              <a:rPr lang="en-GB" sz="4800" dirty="0"/>
              <a:t> </a:t>
            </a:r>
            <a:r>
              <a:rPr lang="en-GB" sz="4800" dirty="0" err="1"/>
              <a:t>ზღვის</a:t>
            </a:r>
            <a:r>
              <a:rPr lang="en-GB" sz="4800" dirty="0"/>
              <a:t> </a:t>
            </a:r>
            <a:r>
              <a:rPr lang="en-GB" sz="4800" dirty="0" err="1"/>
              <a:t>ეკოლოგიური</a:t>
            </a:r>
            <a:r>
              <a:rPr lang="en-GB" sz="4800" dirty="0"/>
              <a:t> </a:t>
            </a:r>
            <a:r>
              <a:rPr lang="en-GB" sz="4800" dirty="0" err="1"/>
              <a:t>მდგომარეობის</a:t>
            </a:r>
            <a:r>
              <a:rPr lang="en-GB" sz="4800" dirty="0"/>
              <a:t> </a:t>
            </a:r>
            <a:r>
              <a:rPr lang="en-GB" sz="4800" dirty="0" err="1"/>
              <a:t>შესახებ</a:t>
            </a:r>
            <a:r>
              <a:rPr lang="en-GB" sz="4800" dirty="0"/>
              <a:t> მე-18 </a:t>
            </a:r>
            <a:r>
              <a:rPr lang="en-GB" sz="4800" dirty="0" err="1"/>
              <a:t>საჯარო</a:t>
            </a:r>
            <a:r>
              <a:rPr lang="en-GB" sz="4800" dirty="0"/>
              <a:t> </a:t>
            </a:r>
            <a:r>
              <a:rPr lang="ka-GE" sz="4800" dirty="0"/>
              <a:t>სკოლაში; პრეზენტაცია </a:t>
            </a:r>
            <a:r>
              <a:rPr lang="en-GB" dirty="0" smtClean="0"/>
              <a:t> </a:t>
            </a:r>
            <a:r>
              <a:rPr lang="en-GB" sz="4800" dirty="0" err="1"/>
              <a:t>რეგიონში</a:t>
            </a:r>
            <a:r>
              <a:rPr lang="en-GB" sz="4800" dirty="0"/>
              <a:t> </a:t>
            </a:r>
            <a:r>
              <a:rPr lang="en-GB" sz="4800" dirty="0" err="1"/>
              <a:t>არსებულ</a:t>
            </a:r>
            <a:r>
              <a:rPr lang="en-GB" sz="4800" dirty="0"/>
              <a:t> </a:t>
            </a:r>
            <a:r>
              <a:rPr lang="en-GB" sz="4800" dirty="0" err="1"/>
              <a:t>გარემოს</a:t>
            </a:r>
            <a:r>
              <a:rPr lang="en-GB" sz="4800" dirty="0"/>
              <a:t> </a:t>
            </a:r>
            <a:r>
              <a:rPr lang="en-GB" sz="4800" dirty="0" err="1"/>
              <a:t>დაცვითი</a:t>
            </a:r>
            <a:r>
              <a:rPr lang="en-GB" sz="4800" dirty="0"/>
              <a:t> </a:t>
            </a:r>
            <a:r>
              <a:rPr lang="en-GB" sz="4800" dirty="0" err="1"/>
              <a:t>პროექტების</a:t>
            </a:r>
            <a:r>
              <a:rPr lang="en-GB" sz="4800" dirty="0"/>
              <a:t> </a:t>
            </a:r>
            <a:r>
              <a:rPr lang="ka-GE" sz="4800" dirty="0"/>
              <a:t> შესახებ - კირნათის საჯარო სკოლაში;</a:t>
            </a:r>
            <a:r>
              <a:rPr lang="en-GB" sz="4800" dirty="0"/>
              <a:t>.</a:t>
            </a:r>
            <a:r>
              <a:rPr lang="ka-GE" sz="4800" dirty="0"/>
              <a:t> - </a:t>
            </a:r>
            <a:r>
              <a:rPr lang="ka-GE" sz="4800" dirty="0">
                <a:solidFill>
                  <a:schemeClr val="tx1"/>
                </a:solidFill>
              </a:rPr>
              <a:t>“  და უამრავ სხვა ღონისძიებაში</a:t>
            </a:r>
          </a:p>
          <a:p>
            <a:pPr marL="457189" indent="-457189" algn="just">
              <a:lnSpc>
                <a:spcPct val="120000"/>
              </a:lnSpc>
              <a:buFont typeface="Arial" panose="020B0604020202020204" pitchFamily="34" charset="0"/>
              <a:buChar char="•"/>
            </a:pPr>
            <a:endParaRPr lang="ka-GE" sz="4000" dirty="0">
              <a:solidFill>
                <a:schemeClr val="bg1"/>
              </a:solidFill>
            </a:endParaRPr>
          </a:p>
          <a:p>
            <a:pPr marL="457189" indent="-457189" algn="just">
              <a:lnSpc>
                <a:spcPct val="120000"/>
              </a:lnSpc>
              <a:buFont typeface="Arial" panose="020B0604020202020204" pitchFamily="34" charset="0"/>
              <a:buChar char="•"/>
            </a:pPr>
            <a:endParaRPr lang="ka-GE" sz="4000" dirty="0">
              <a:solidFill>
                <a:schemeClr val="bg1"/>
              </a:solidFill>
            </a:endParaRPr>
          </a:p>
          <a:p>
            <a:pPr marL="457189" indent="-457189" algn="just">
              <a:lnSpc>
                <a:spcPct val="120000"/>
              </a:lnSpc>
              <a:buFont typeface="Arial" panose="020B0604020202020204" pitchFamily="34" charset="0"/>
              <a:buChar char="•"/>
            </a:pPr>
            <a:endParaRPr lang="ka-GE" sz="4800" dirty="0">
              <a:solidFill>
                <a:schemeClr val="bg1"/>
              </a:solidFill>
            </a:endParaRPr>
          </a:p>
          <a:p>
            <a:pPr marL="457189" indent="-457189" algn="just">
              <a:lnSpc>
                <a:spcPct val="120000"/>
              </a:lnSpc>
              <a:buFont typeface="Arial" panose="020B0604020202020204" pitchFamily="34" charset="0"/>
              <a:buChar char="•"/>
            </a:pPr>
            <a:endParaRPr lang="ru-RU" dirty="0"/>
          </a:p>
          <a:p>
            <a:pPr marL="457189" indent="-457189" algn="just">
              <a:lnSpc>
                <a:spcPct val="120000"/>
              </a:lnSpc>
              <a:buFont typeface="Arial" panose="020B0604020202020204" pitchFamily="34" charset="0"/>
              <a:buChar char="•"/>
            </a:pPr>
            <a:endParaRPr lang="ka-GE" sz="1700" dirty="0">
              <a:solidFill>
                <a:schemeClr val="bg1"/>
              </a:solidFill>
            </a:endParaRPr>
          </a:p>
          <a:p>
            <a:pPr marL="457189" indent="-457189" algn="just">
              <a:lnSpc>
                <a:spcPct val="120000"/>
              </a:lnSpc>
              <a:buFont typeface="Arial" panose="020B0604020202020204" pitchFamily="34" charset="0"/>
              <a:buChar char="•"/>
            </a:pPr>
            <a:endParaRPr lang="ka-GE" sz="1700" dirty="0">
              <a:solidFill>
                <a:schemeClr val="bg1"/>
              </a:solidFill>
            </a:endParaRPr>
          </a:p>
          <a:p>
            <a:pPr algn="just"/>
            <a:endParaRPr lang="ka-GE" dirty="0">
              <a:solidFill>
                <a:schemeClr val="bg1"/>
              </a:solidFill>
            </a:endParaRPr>
          </a:p>
          <a:p>
            <a:pPr marL="457189" indent="-457189" algn="just">
              <a:buFont typeface="Arial" panose="020B0604020202020204" pitchFamily="34" charset="0"/>
              <a:buChar char="•"/>
            </a:pPr>
            <a:endParaRPr lang="ka-GE" dirty="0">
              <a:solidFill>
                <a:schemeClr val="bg1"/>
              </a:solidFill>
            </a:endParaRPr>
          </a:p>
          <a:p>
            <a:pPr marL="457189" indent="-457189" algn="just">
              <a:buFont typeface="Arial" panose="020B0604020202020204" pitchFamily="34" charset="0"/>
              <a:buChar char="•"/>
            </a:pPr>
            <a:r>
              <a:rPr lang="ka-GE" sz="4000" dirty="0">
                <a:solidFill>
                  <a:schemeClr val="bg1"/>
                </a:solidFill>
              </a:rPr>
              <a:t> </a:t>
            </a:r>
          </a:p>
          <a:p>
            <a:pPr algn="just"/>
            <a:endParaRPr lang="ka-GE" sz="4000" dirty="0">
              <a:solidFill>
                <a:schemeClr val="bg1"/>
              </a:solidFill>
            </a:endParaRPr>
          </a:p>
          <a:p>
            <a:pPr algn="just"/>
            <a:endParaRPr lang="ka-GE" sz="3800" b="1" dirty="0">
              <a:solidFill>
                <a:schemeClr val="bg2"/>
              </a:solidFill>
            </a:endParaRPr>
          </a:p>
          <a:p>
            <a:pPr algn="just"/>
            <a:endParaRPr lang="ka-GE" b="1" dirty="0">
              <a:solidFill>
                <a:schemeClr val="bg2"/>
              </a:solidFill>
            </a:endParaRPr>
          </a:p>
          <a:p>
            <a:pPr algn="just"/>
            <a:endParaRPr lang="ka-GE" dirty="0">
              <a:solidFill>
                <a:schemeClr val="bg2"/>
              </a:solidFill>
            </a:endParaRPr>
          </a:p>
          <a:p>
            <a:pPr algn="just"/>
            <a:endParaRPr lang="ka-GE" dirty="0">
              <a:solidFill>
                <a:schemeClr val="bg2"/>
              </a:solidFill>
            </a:endParaRPr>
          </a:p>
          <a:p>
            <a:pPr algn="just"/>
            <a:endParaRPr lang="ka-GE" dirty="0"/>
          </a:p>
          <a:p>
            <a:pPr algn="just"/>
            <a:endParaRPr lang="ka-GE" dirty="0"/>
          </a:p>
          <a:p>
            <a:endParaRPr lang="ru-RU" dirty="0"/>
          </a:p>
        </p:txBody>
      </p:sp>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165" y="1125320"/>
            <a:ext cx="1542339" cy="1483804"/>
          </a:xfrm>
          <a:prstGeom prst="rect">
            <a:avLst/>
          </a:prstGeom>
        </p:spPr>
      </p:pic>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020" y="5428655"/>
            <a:ext cx="1714088" cy="1429345"/>
          </a:xfrm>
          <a:prstGeom prst="rect">
            <a:avLst/>
          </a:prstGeom>
        </p:spPr>
      </p:pic>
      <p:pic>
        <p:nvPicPr>
          <p:cNvPr id="7" name="Рисунок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5787" y="3021379"/>
            <a:ext cx="1230585" cy="1389367"/>
          </a:xfrm>
          <a:prstGeom prst="rect">
            <a:avLst/>
          </a:prstGeom>
        </p:spPr>
      </p:pic>
    </p:spTree>
    <p:extLst>
      <p:ext uri="{BB962C8B-B14F-4D97-AF65-F5344CB8AC3E}">
        <p14:creationId xmlns:p14="http://schemas.microsoft.com/office/powerpoint/2010/main" val="24466240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a:extLst>
              <a:ext uri="{FF2B5EF4-FFF2-40B4-BE49-F238E27FC236}">
                <a16:creationId xmlns:a16="http://schemas.microsoft.com/office/drawing/2014/main" id="{5A9576E0-78BD-44FB-94C8-C9E48033A1F3}"/>
              </a:ext>
            </a:extLst>
          </p:cNvPr>
          <p:cNvSpPr/>
          <p:nvPr/>
        </p:nvSpPr>
        <p:spPr>
          <a:xfrm>
            <a:off x="2234735" y="167280"/>
            <a:ext cx="8343900" cy="800219"/>
          </a:xfrm>
          <a:prstGeom prst="rect">
            <a:avLst/>
          </a:prstGeom>
        </p:spPr>
        <p:txBody>
          <a:bodyPr wrap="square">
            <a:spAutoFit/>
          </a:bodyPr>
          <a:lstStyle/>
          <a:p>
            <a:pPr algn="ctr" fontAlgn="base">
              <a:lnSpc>
                <a:spcPct val="115000"/>
              </a:lnSpc>
            </a:pPr>
            <a:r>
              <a:rPr lang="ka-GE" sz="2000" b="1" dirty="0">
                <a:ea typeface="Times New Roman" panose="02020603050405020304" pitchFamily="18" charset="0"/>
                <a:cs typeface="Calibri" panose="020F0502020204030204" pitchFamily="34" charset="0"/>
              </a:rPr>
              <a:t>სტრატეგიული მიზანი 4</a:t>
            </a:r>
            <a:r>
              <a:rPr lang="en-US" sz="2000" b="1" dirty="0">
                <a:latin typeface="Sylfaen" panose="010A0502050306030303" pitchFamily="18" charset="0"/>
                <a:ea typeface="Times New Roman" panose="02020603050405020304" pitchFamily="18" charset="0"/>
                <a:cs typeface="Calibri" panose="020F0502020204030204" pitchFamily="34" charset="0"/>
              </a:rPr>
              <a:t>:</a:t>
            </a:r>
            <a:endParaRPr lang="ka-GE" sz="2000" b="1" dirty="0">
              <a:latin typeface="Sylfaen" panose="010A0502050306030303" pitchFamily="18" charset="0"/>
              <a:ea typeface="Times New Roman" panose="02020603050405020304" pitchFamily="18" charset="0"/>
              <a:cs typeface="Calibri" panose="020F0502020204030204" pitchFamily="34" charset="0"/>
            </a:endParaRPr>
          </a:p>
          <a:p>
            <a:pPr algn="just" fontAlgn="base">
              <a:lnSpc>
                <a:spcPct val="115000"/>
              </a:lnSpc>
            </a:pPr>
            <a:r>
              <a:rPr lang="ka-GE" sz="2000" b="1" dirty="0">
                <a:solidFill>
                  <a:schemeClr val="bg1"/>
                </a:solidFill>
                <a:latin typeface="Sylfaen" panose="010A0502050306030303" pitchFamily="18" charset="0"/>
                <a:ea typeface="Times New Roman" panose="02020603050405020304" pitchFamily="18" charset="0"/>
                <a:cs typeface="Calibri" panose="020F0502020204030204" pitchFamily="34" charset="0"/>
              </a:rPr>
              <a:t>       </a:t>
            </a:r>
            <a:r>
              <a:rPr lang="en-US" sz="2000" b="1" dirty="0">
                <a:solidFill>
                  <a:schemeClr val="bg1"/>
                </a:solidFill>
                <a:latin typeface="Sylfaen" panose="010A0502050306030303" pitchFamily="18" charset="0"/>
                <a:ea typeface="Times New Roman" panose="02020603050405020304" pitchFamily="18" charset="0"/>
                <a:cs typeface="Calibri" panose="020F0502020204030204" pitchFamily="34" charset="0"/>
              </a:rPr>
              <a:t> </a:t>
            </a:r>
            <a:r>
              <a:rPr lang="ka-GE" sz="2000" b="1" dirty="0">
                <a:solidFill>
                  <a:schemeClr val="bg1"/>
                </a:solidFill>
                <a:ea typeface="Times New Roman" panose="02020603050405020304" pitchFamily="18" charset="0"/>
                <a:cs typeface="Calibri" panose="020F0502020204030204" pitchFamily="34" charset="0"/>
              </a:rPr>
              <a:t>კომიტეტის ორგანიზაციული შესაძლებლობების გაძლიერება</a:t>
            </a:r>
            <a:endParaRPr lang="ru-RU" sz="2000" b="1" dirty="0">
              <a:solidFill>
                <a:schemeClr val="bg1"/>
              </a:solidFill>
              <a:latin typeface="Times New Roman" panose="02020603050405020304" pitchFamily="18" charset="0"/>
              <a:ea typeface="Times New Roman" panose="02020603050405020304" pitchFamily="18" charset="0"/>
            </a:endParaRPr>
          </a:p>
        </p:txBody>
      </p:sp>
      <p:graphicFrame>
        <p:nvGraphicFramePr>
          <p:cNvPr id="7" name="Схема 6">
            <a:extLst>
              <a:ext uri="{FF2B5EF4-FFF2-40B4-BE49-F238E27FC236}">
                <a16:creationId xmlns:a16="http://schemas.microsoft.com/office/drawing/2014/main" id="{1B6CF613-4506-4BE5-B78E-905FF51FB845}"/>
              </a:ext>
            </a:extLst>
          </p:cNvPr>
          <p:cNvGraphicFramePr/>
          <p:nvPr>
            <p:extLst>
              <p:ext uri="{D42A27DB-BD31-4B8C-83A1-F6EECF244321}">
                <p14:modId xmlns:p14="http://schemas.microsoft.com/office/powerpoint/2010/main" val="175024807"/>
              </p:ext>
            </p:extLst>
          </p:nvPr>
        </p:nvGraphicFramePr>
        <p:xfrm>
          <a:off x="673100" y="1651000"/>
          <a:ext cx="5816600" cy="47667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Схема 8">
            <a:extLst>
              <a:ext uri="{FF2B5EF4-FFF2-40B4-BE49-F238E27FC236}">
                <a16:creationId xmlns:a16="http://schemas.microsoft.com/office/drawing/2014/main" id="{830F60AB-7B90-4C44-BC77-6AAD0394D8E1}"/>
              </a:ext>
            </a:extLst>
          </p:cNvPr>
          <p:cNvGraphicFramePr/>
          <p:nvPr>
            <p:extLst>
              <p:ext uri="{D42A27DB-BD31-4B8C-83A1-F6EECF244321}">
                <p14:modId xmlns:p14="http://schemas.microsoft.com/office/powerpoint/2010/main" val="2806592773"/>
              </p:ext>
            </p:extLst>
          </p:nvPr>
        </p:nvGraphicFramePr>
        <p:xfrm>
          <a:off x="330200" y="1549400"/>
          <a:ext cx="5562600" cy="458893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1" name="Схема 10">
            <a:extLst>
              <a:ext uri="{FF2B5EF4-FFF2-40B4-BE49-F238E27FC236}">
                <a16:creationId xmlns:a16="http://schemas.microsoft.com/office/drawing/2014/main" id="{13C3FE9C-6FFC-4081-859A-010137019E7A}"/>
              </a:ext>
            </a:extLst>
          </p:cNvPr>
          <p:cNvGraphicFramePr/>
          <p:nvPr>
            <p:extLst>
              <p:ext uri="{D42A27DB-BD31-4B8C-83A1-F6EECF244321}">
                <p14:modId xmlns:p14="http://schemas.microsoft.com/office/powerpoint/2010/main" val="3255729822"/>
              </p:ext>
            </p:extLst>
          </p:nvPr>
        </p:nvGraphicFramePr>
        <p:xfrm>
          <a:off x="330201" y="1084218"/>
          <a:ext cx="11772023" cy="5773783"/>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3547632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182B3C2-1C63-497A-AE80-8559DB7AB342}"/>
              </a:ext>
            </a:extLst>
          </p:cNvPr>
          <p:cNvSpPr>
            <a:spLocks noGrp="1"/>
          </p:cNvSpPr>
          <p:nvPr>
            <p:ph type="title"/>
          </p:nvPr>
        </p:nvSpPr>
        <p:spPr>
          <a:xfrm>
            <a:off x="951470" y="234779"/>
            <a:ext cx="9791143" cy="827903"/>
          </a:xfrm>
        </p:spPr>
        <p:txBody>
          <a:bodyPr>
            <a:normAutofit fontScale="90000"/>
          </a:bodyPr>
          <a:lstStyle/>
          <a:p>
            <a:pPr algn="ctr"/>
            <a:r>
              <a:rPr lang="ka-GE" sz="4000" b="1" dirty="0" smtClean="0">
                <a:solidFill>
                  <a:schemeClr val="tx1"/>
                </a:solidFill>
              </a:rPr>
              <a:t/>
            </a:r>
            <a:br>
              <a:rPr lang="ka-GE" sz="4000" b="1" dirty="0" smtClean="0">
                <a:solidFill>
                  <a:schemeClr val="tx1"/>
                </a:solidFill>
              </a:rPr>
            </a:br>
            <a:r>
              <a:rPr lang="ka-GE" sz="4000" b="1" dirty="0" smtClean="0">
                <a:solidFill>
                  <a:schemeClr val="tx1"/>
                </a:solidFill>
              </a:rPr>
              <a:t>სტატისტიკა</a:t>
            </a:r>
            <a:endParaRPr lang="ru-RU" sz="4000" b="1" dirty="0">
              <a:solidFill>
                <a:schemeClr val="tx1"/>
              </a:solidFill>
            </a:endParaRPr>
          </a:p>
        </p:txBody>
      </p:sp>
      <p:graphicFrame>
        <p:nvGraphicFramePr>
          <p:cNvPr id="5" name="Объект 4">
            <a:extLst>
              <a:ext uri="{FF2B5EF4-FFF2-40B4-BE49-F238E27FC236}">
                <a16:creationId xmlns:a16="http://schemas.microsoft.com/office/drawing/2014/main" id="{EF98F9A4-053F-454A-A9B8-A5656936FE3F}"/>
              </a:ext>
            </a:extLst>
          </p:cNvPr>
          <p:cNvGraphicFramePr>
            <a:graphicFrameLocks noGrp="1"/>
          </p:cNvGraphicFramePr>
          <p:nvPr>
            <p:ph idx="1"/>
            <p:extLst>
              <p:ext uri="{D42A27DB-BD31-4B8C-83A1-F6EECF244321}">
                <p14:modId xmlns:p14="http://schemas.microsoft.com/office/powerpoint/2010/main" val="3672875998"/>
              </p:ext>
            </p:extLst>
          </p:nvPr>
        </p:nvGraphicFramePr>
        <p:xfrm>
          <a:off x="766120" y="1433014"/>
          <a:ext cx="5716568" cy="45613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Схема 5">
            <a:extLst>
              <a:ext uri="{FF2B5EF4-FFF2-40B4-BE49-F238E27FC236}">
                <a16:creationId xmlns:a16="http://schemas.microsoft.com/office/drawing/2014/main" id="{4F139B31-18A6-48FB-BE9F-94A88499394F}"/>
              </a:ext>
            </a:extLst>
          </p:cNvPr>
          <p:cNvGraphicFramePr/>
          <p:nvPr>
            <p:extLst>
              <p:ext uri="{D42A27DB-BD31-4B8C-83A1-F6EECF244321}">
                <p14:modId xmlns:p14="http://schemas.microsoft.com/office/powerpoint/2010/main" val="2423856097"/>
              </p:ext>
            </p:extLst>
          </p:nvPr>
        </p:nvGraphicFramePr>
        <p:xfrm>
          <a:off x="7094603" y="1433014"/>
          <a:ext cx="3649835" cy="417621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6710792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17560">
              <a:srgbClr val="5CCAE7"/>
            </a:gs>
            <a:gs pos="43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graphicFrame>
        <p:nvGraphicFramePr>
          <p:cNvPr id="11" name="Схема 10">
            <a:extLst>
              <a:ext uri="{FF2B5EF4-FFF2-40B4-BE49-F238E27FC236}">
                <a16:creationId xmlns:a16="http://schemas.microsoft.com/office/drawing/2014/main" id="{28AB99AB-1CCF-42BA-B206-441CE367622D}"/>
              </a:ext>
            </a:extLst>
          </p:cNvPr>
          <p:cNvGraphicFramePr/>
          <p:nvPr>
            <p:extLst>
              <p:ext uri="{D42A27DB-BD31-4B8C-83A1-F6EECF244321}">
                <p14:modId xmlns:p14="http://schemas.microsoft.com/office/powerpoint/2010/main" val="4130216052"/>
              </p:ext>
            </p:extLst>
          </p:nvPr>
        </p:nvGraphicFramePr>
        <p:xfrm>
          <a:off x="914401" y="662574"/>
          <a:ext cx="10612583" cy="55328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092983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800D120-9054-130C-0013-DEF1753B8847}"/>
              </a:ext>
            </a:extLst>
          </p:cNvPr>
          <p:cNvSpPr>
            <a:spLocks noGrp="1"/>
          </p:cNvSpPr>
          <p:nvPr>
            <p:ph type="title"/>
          </p:nvPr>
        </p:nvSpPr>
        <p:spPr>
          <a:xfrm>
            <a:off x="653145" y="540329"/>
            <a:ext cx="3522879" cy="4461164"/>
          </a:xfrm>
        </p:spPr>
        <p:txBody>
          <a:bodyPr>
            <a:normAutofit/>
          </a:bodyPr>
          <a:lstStyle/>
          <a:p>
            <a:pPr algn="ctr"/>
            <a:r>
              <a:rPr lang="ka-GE" i="1" dirty="0">
                <a:latin typeface="+mn-lt"/>
                <a:ea typeface="Calibri Light"/>
                <a:cs typeface="Calibri Light"/>
              </a:rPr>
              <a:t>კ</a:t>
            </a:r>
            <a:r>
              <a:rPr lang="ru-RU" i="1" dirty="0" err="1">
                <a:latin typeface="+mn-lt"/>
                <a:ea typeface="Calibri Light"/>
                <a:cs typeface="Calibri Light"/>
              </a:rPr>
              <a:t>ომიტეტის</a:t>
            </a:r>
            <a:r>
              <a:rPr lang="ru-RU" i="1" dirty="0">
                <a:latin typeface="+mn-lt"/>
                <a:ea typeface="Calibri Light"/>
                <a:cs typeface="Calibri Light"/>
              </a:rPr>
              <a:t> </a:t>
            </a:r>
            <a:r>
              <a:rPr lang="ru-RU" i="1" dirty="0" err="1">
                <a:latin typeface="+mn-lt"/>
                <a:ea typeface="Calibri Light"/>
                <a:cs typeface="Calibri Light"/>
              </a:rPr>
              <a:t>მისია</a:t>
            </a:r>
            <a:r>
              <a:rPr lang="ru-RU" i="1" dirty="0">
                <a:latin typeface="+mn-lt"/>
                <a:ea typeface="Calibri Light"/>
                <a:cs typeface="Calibri Light"/>
              </a:rPr>
              <a:t> </a:t>
            </a:r>
            <a:r>
              <a:rPr lang="ru-RU" i="1" dirty="0" err="1">
                <a:latin typeface="+mn-lt"/>
                <a:ea typeface="Calibri Light"/>
                <a:cs typeface="Calibri Light"/>
              </a:rPr>
              <a:t>და</a:t>
            </a:r>
            <a:r>
              <a:rPr lang="ru-RU" i="1" dirty="0">
                <a:latin typeface="+mn-lt"/>
                <a:ea typeface="Calibri Light"/>
                <a:cs typeface="Calibri Light"/>
              </a:rPr>
              <a:t> </a:t>
            </a:r>
            <a:r>
              <a:rPr lang="ru-RU" i="1" dirty="0" err="1">
                <a:latin typeface="+mn-lt"/>
                <a:ea typeface="Calibri Light"/>
                <a:cs typeface="Calibri Light"/>
              </a:rPr>
              <a:t>ხედვა</a:t>
            </a:r>
            <a:endParaRPr lang="ru-RU" i="1" dirty="0">
              <a:latin typeface="+mn-lt"/>
            </a:endParaRPr>
          </a:p>
        </p:txBody>
      </p:sp>
      <p:sp>
        <p:nvSpPr>
          <p:cNvPr id="3" name="Объект 2">
            <a:extLst>
              <a:ext uri="{FF2B5EF4-FFF2-40B4-BE49-F238E27FC236}">
                <a16:creationId xmlns:a16="http://schemas.microsoft.com/office/drawing/2014/main" id="{CEADA3D8-D464-CD22-24C9-BDA30D73E470}"/>
              </a:ext>
            </a:extLst>
          </p:cNvPr>
          <p:cNvSpPr>
            <a:spLocks noGrp="1"/>
          </p:cNvSpPr>
          <p:nvPr>
            <p:ph idx="1"/>
          </p:nvPr>
        </p:nvSpPr>
        <p:spPr>
          <a:xfrm>
            <a:off x="5083728" y="671121"/>
            <a:ext cx="6039885" cy="5643183"/>
          </a:xfrm>
        </p:spPr>
        <p:txBody>
          <a:bodyPr vert="horz" lIns="91440" tIns="45720" rIns="91440" bIns="45720" rtlCol="0" anchor="t">
            <a:normAutofit fontScale="25000" lnSpcReduction="20000"/>
          </a:bodyPr>
          <a:lstStyle/>
          <a:p>
            <a:pPr algn="just">
              <a:lnSpc>
                <a:spcPct val="120000"/>
              </a:lnSpc>
            </a:pPr>
            <a:r>
              <a:rPr lang="ru-RU" sz="5600" dirty="0" err="1">
                <a:solidFill>
                  <a:schemeClr val="tx1"/>
                </a:solidFill>
                <a:ea typeface="+mn-lt"/>
                <a:cs typeface="+mn-lt"/>
              </a:rPr>
              <a:t>საფინანსო-საბიუჯეტო</a:t>
            </a:r>
            <a:r>
              <a:rPr lang="ru-RU" sz="5600" dirty="0">
                <a:solidFill>
                  <a:schemeClr val="tx1"/>
                </a:solidFill>
                <a:ea typeface="+mn-lt"/>
                <a:cs typeface="+mn-lt"/>
              </a:rPr>
              <a:t> </a:t>
            </a:r>
            <a:r>
              <a:rPr lang="ru-RU" sz="5600" dirty="0" err="1">
                <a:solidFill>
                  <a:schemeClr val="tx1"/>
                </a:solidFill>
                <a:ea typeface="+mn-lt"/>
                <a:cs typeface="+mn-lt"/>
              </a:rPr>
              <a:t>და</a:t>
            </a:r>
            <a:r>
              <a:rPr lang="ru-RU" sz="5600" dirty="0">
                <a:solidFill>
                  <a:schemeClr val="tx1"/>
                </a:solidFill>
                <a:ea typeface="+mn-lt"/>
                <a:cs typeface="+mn-lt"/>
              </a:rPr>
              <a:t> </a:t>
            </a:r>
            <a:r>
              <a:rPr lang="ru-RU" sz="5600" dirty="0" err="1">
                <a:solidFill>
                  <a:schemeClr val="tx1"/>
                </a:solidFill>
                <a:ea typeface="+mn-lt"/>
                <a:cs typeface="+mn-lt"/>
              </a:rPr>
              <a:t>ეკონომიკურ</a:t>
            </a:r>
            <a:r>
              <a:rPr lang="ru-RU" sz="5600" dirty="0">
                <a:solidFill>
                  <a:schemeClr val="tx1"/>
                </a:solidFill>
                <a:ea typeface="+mn-lt"/>
                <a:cs typeface="+mn-lt"/>
              </a:rPr>
              <a:t> </a:t>
            </a:r>
            <a:r>
              <a:rPr lang="ru-RU" sz="5600" dirty="0" err="1">
                <a:solidFill>
                  <a:schemeClr val="tx1"/>
                </a:solidFill>
                <a:ea typeface="+mn-lt"/>
                <a:cs typeface="+mn-lt"/>
              </a:rPr>
              <a:t>საკითხა</a:t>
            </a:r>
            <a:r>
              <a:rPr lang="ru-RU" sz="5600" dirty="0">
                <a:solidFill>
                  <a:schemeClr val="tx1"/>
                </a:solidFill>
                <a:ea typeface="+mn-lt"/>
                <a:cs typeface="+mn-lt"/>
              </a:rPr>
              <a:t> </a:t>
            </a:r>
            <a:r>
              <a:rPr lang="ru-RU" sz="5600" dirty="0" err="1">
                <a:solidFill>
                  <a:schemeClr val="tx1"/>
                </a:solidFill>
                <a:ea typeface="+mn-lt"/>
                <a:cs typeface="+mn-lt"/>
              </a:rPr>
              <a:t>კომიტეტი</a:t>
            </a:r>
            <a:r>
              <a:rPr lang="ru-RU" sz="5600" dirty="0">
                <a:solidFill>
                  <a:schemeClr val="tx1"/>
                </a:solidFill>
                <a:ea typeface="+mn-lt"/>
                <a:cs typeface="+mn-lt"/>
              </a:rPr>
              <a:t>,  </a:t>
            </a:r>
            <a:r>
              <a:rPr lang="ru-RU" sz="5600" dirty="0" err="1">
                <a:solidFill>
                  <a:schemeClr val="tx1"/>
                </a:solidFill>
                <a:ea typeface="+mn-lt"/>
                <a:cs typeface="+mn-lt"/>
              </a:rPr>
              <a:t>უმაღლესი</a:t>
            </a:r>
            <a:r>
              <a:rPr lang="ru-RU" sz="5600" dirty="0">
                <a:solidFill>
                  <a:schemeClr val="tx1"/>
                </a:solidFill>
                <a:ea typeface="+mn-lt"/>
                <a:cs typeface="+mn-lt"/>
              </a:rPr>
              <a:t> </a:t>
            </a:r>
            <a:r>
              <a:rPr lang="ru-RU" sz="5600" dirty="0" err="1">
                <a:solidFill>
                  <a:schemeClr val="tx1"/>
                </a:solidFill>
                <a:ea typeface="+mn-lt"/>
                <a:cs typeface="+mn-lt"/>
              </a:rPr>
              <a:t>საბჭოს</a:t>
            </a:r>
            <a:r>
              <a:rPr lang="ru-RU" sz="5600" dirty="0">
                <a:solidFill>
                  <a:schemeClr val="tx1"/>
                </a:solidFill>
                <a:ea typeface="+mn-lt"/>
                <a:cs typeface="+mn-lt"/>
              </a:rPr>
              <a:t> </a:t>
            </a:r>
            <a:r>
              <a:rPr lang="ru-RU" sz="5600" dirty="0" err="1">
                <a:solidFill>
                  <a:schemeClr val="tx1"/>
                </a:solidFill>
                <a:ea typeface="+mn-lt"/>
                <a:cs typeface="+mn-lt"/>
              </a:rPr>
              <a:t>საქმიანობის</a:t>
            </a:r>
            <a:r>
              <a:rPr lang="ru-RU" sz="5600" dirty="0">
                <a:solidFill>
                  <a:schemeClr val="tx1"/>
                </a:solidFill>
                <a:ea typeface="+mn-lt"/>
                <a:cs typeface="+mn-lt"/>
              </a:rPr>
              <a:t> </a:t>
            </a:r>
            <a:r>
              <a:rPr lang="ru-RU" sz="5600" dirty="0" err="1">
                <a:solidFill>
                  <a:schemeClr val="tx1"/>
                </a:solidFill>
                <a:ea typeface="+mn-lt"/>
                <a:cs typeface="+mn-lt"/>
              </a:rPr>
              <a:t>ერთ-ერთი</a:t>
            </a:r>
            <a:r>
              <a:rPr lang="ru-RU" sz="5600" dirty="0">
                <a:solidFill>
                  <a:schemeClr val="tx1"/>
                </a:solidFill>
                <a:ea typeface="+mn-lt"/>
                <a:cs typeface="+mn-lt"/>
              </a:rPr>
              <a:t> </a:t>
            </a:r>
            <a:r>
              <a:rPr lang="ru-RU" sz="5600" dirty="0" err="1">
                <a:solidFill>
                  <a:schemeClr val="tx1"/>
                </a:solidFill>
                <a:ea typeface="+mn-lt"/>
                <a:cs typeface="+mn-lt"/>
              </a:rPr>
              <a:t>ძირითადი</a:t>
            </a:r>
            <a:r>
              <a:rPr lang="ru-RU" sz="5600" dirty="0">
                <a:solidFill>
                  <a:schemeClr val="tx1"/>
                </a:solidFill>
                <a:ea typeface="+mn-lt"/>
                <a:cs typeface="+mn-lt"/>
              </a:rPr>
              <a:t> </a:t>
            </a:r>
            <a:r>
              <a:rPr lang="ru-RU" sz="5600" dirty="0" err="1">
                <a:solidFill>
                  <a:schemeClr val="tx1"/>
                </a:solidFill>
                <a:ea typeface="+mn-lt"/>
                <a:cs typeface="+mn-lt"/>
              </a:rPr>
              <a:t>და</a:t>
            </a:r>
            <a:r>
              <a:rPr lang="ru-RU" sz="5600" dirty="0">
                <a:solidFill>
                  <a:schemeClr val="tx1"/>
                </a:solidFill>
                <a:ea typeface="+mn-lt"/>
                <a:cs typeface="+mn-lt"/>
              </a:rPr>
              <a:t> </a:t>
            </a:r>
            <a:r>
              <a:rPr lang="ru-RU" sz="5600" dirty="0" err="1">
                <a:solidFill>
                  <a:schemeClr val="tx1"/>
                </a:solidFill>
                <a:ea typeface="+mn-lt"/>
                <a:cs typeface="+mn-lt"/>
              </a:rPr>
              <a:t>მუდმივმოქმედი</a:t>
            </a:r>
            <a:r>
              <a:rPr lang="ru-RU" sz="5600" dirty="0">
                <a:solidFill>
                  <a:schemeClr val="tx1"/>
                </a:solidFill>
                <a:ea typeface="+mn-lt"/>
                <a:cs typeface="+mn-lt"/>
              </a:rPr>
              <a:t> </a:t>
            </a:r>
            <a:r>
              <a:rPr lang="ru-RU" sz="5600" dirty="0" err="1">
                <a:solidFill>
                  <a:schemeClr val="tx1"/>
                </a:solidFill>
                <a:ea typeface="+mn-lt"/>
                <a:cs typeface="+mn-lt"/>
              </a:rPr>
              <a:t>სუბიექტია</a:t>
            </a:r>
            <a:r>
              <a:rPr lang="ru-RU" sz="5600" dirty="0">
                <a:solidFill>
                  <a:schemeClr val="tx1"/>
                </a:solidFill>
                <a:ea typeface="+mn-lt"/>
                <a:cs typeface="+mn-lt"/>
              </a:rPr>
              <a:t>, </a:t>
            </a:r>
            <a:r>
              <a:rPr lang="ru-RU" sz="5600" dirty="0" err="1">
                <a:solidFill>
                  <a:schemeClr val="tx1"/>
                </a:solidFill>
                <a:ea typeface="+mn-lt"/>
                <a:cs typeface="+mn-lt"/>
              </a:rPr>
              <a:t>რომლის</a:t>
            </a:r>
            <a:r>
              <a:rPr lang="ru-RU" sz="5600" dirty="0">
                <a:solidFill>
                  <a:schemeClr val="tx1"/>
                </a:solidFill>
                <a:ea typeface="+mn-lt"/>
                <a:cs typeface="+mn-lt"/>
              </a:rPr>
              <a:t> </a:t>
            </a:r>
            <a:r>
              <a:rPr lang="ru-RU" sz="5600" dirty="0" err="1">
                <a:solidFill>
                  <a:schemeClr val="tx1"/>
                </a:solidFill>
                <a:ea typeface="+mn-lt"/>
                <a:cs typeface="+mn-lt"/>
              </a:rPr>
              <a:t>მიზანია</a:t>
            </a:r>
            <a:r>
              <a:rPr lang="ru-RU" sz="5600" dirty="0">
                <a:solidFill>
                  <a:schemeClr val="tx1"/>
                </a:solidFill>
                <a:ea typeface="+mn-lt"/>
                <a:cs typeface="+mn-lt"/>
              </a:rPr>
              <a:t>  </a:t>
            </a:r>
            <a:r>
              <a:rPr lang="ru-RU" sz="5600" dirty="0" err="1">
                <a:solidFill>
                  <a:schemeClr val="tx1"/>
                </a:solidFill>
                <a:ea typeface="+mn-lt"/>
                <a:cs typeface="+mn-lt"/>
              </a:rPr>
              <a:t>საბიუჯეტო</a:t>
            </a:r>
            <a:r>
              <a:rPr lang="ru-RU" sz="5600" dirty="0">
                <a:solidFill>
                  <a:schemeClr val="tx1"/>
                </a:solidFill>
                <a:ea typeface="+mn-lt"/>
                <a:cs typeface="+mn-lt"/>
              </a:rPr>
              <a:t> </a:t>
            </a:r>
            <a:r>
              <a:rPr lang="ru-RU" sz="5600" dirty="0" err="1">
                <a:solidFill>
                  <a:schemeClr val="tx1"/>
                </a:solidFill>
                <a:ea typeface="+mn-lt"/>
                <a:cs typeface="+mn-lt"/>
              </a:rPr>
              <a:t>სფეროში</a:t>
            </a:r>
            <a:r>
              <a:rPr lang="ru-RU" sz="5600" dirty="0">
                <a:solidFill>
                  <a:schemeClr val="tx1"/>
                </a:solidFill>
                <a:ea typeface="+mn-lt"/>
                <a:cs typeface="+mn-lt"/>
              </a:rPr>
              <a:t> </a:t>
            </a:r>
            <a:r>
              <a:rPr lang="ru-RU" sz="5600" dirty="0" err="1">
                <a:solidFill>
                  <a:schemeClr val="tx1"/>
                </a:solidFill>
                <a:ea typeface="+mn-lt"/>
                <a:cs typeface="+mn-lt"/>
              </a:rPr>
              <a:t>საკანონმდებლო</a:t>
            </a:r>
            <a:r>
              <a:rPr lang="ru-RU" sz="5600" dirty="0">
                <a:solidFill>
                  <a:schemeClr val="tx1"/>
                </a:solidFill>
                <a:ea typeface="+mn-lt"/>
                <a:cs typeface="+mn-lt"/>
              </a:rPr>
              <a:t> </a:t>
            </a:r>
            <a:r>
              <a:rPr lang="ru-RU" sz="5600" dirty="0" err="1">
                <a:solidFill>
                  <a:schemeClr val="tx1"/>
                </a:solidFill>
                <a:ea typeface="+mn-lt"/>
                <a:cs typeface="+mn-lt"/>
              </a:rPr>
              <a:t>და</a:t>
            </a:r>
            <a:r>
              <a:rPr lang="ru-RU" sz="5600" dirty="0">
                <a:solidFill>
                  <a:schemeClr val="tx1"/>
                </a:solidFill>
                <a:ea typeface="+mn-lt"/>
                <a:cs typeface="+mn-lt"/>
              </a:rPr>
              <a:t> </a:t>
            </a:r>
            <a:r>
              <a:rPr lang="ru-RU" sz="5600" dirty="0" err="1">
                <a:solidFill>
                  <a:schemeClr val="tx1"/>
                </a:solidFill>
                <a:ea typeface="+mn-lt"/>
                <a:cs typeface="+mn-lt"/>
              </a:rPr>
              <a:t>საზედამხედველო</a:t>
            </a:r>
            <a:r>
              <a:rPr lang="ru-RU" sz="5600" dirty="0">
                <a:solidFill>
                  <a:schemeClr val="tx1"/>
                </a:solidFill>
                <a:ea typeface="+mn-lt"/>
                <a:cs typeface="+mn-lt"/>
              </a:rPr>
              <a:t> </a:t>
            </a:r>
            <a:r>
              <a:rPr lang="ru-RU" sz="5600" dirty="0" err="1">
                <a:solidFill>
                  <a:schemeClr val="tx1"/>
                </a:solidFill>
                <a:ea typeface="+mn-lt"/>
                <a:cs typeface="+mn-lt"/>
              </a:rPr>
              <a:t>საქმიანობის</a:t>
            </a:r>
            <a:r>
              <a:rPr lang="ru-RU" sz="5600" dirty="0">
                <a:solidFill>
                  <a:schemeClr val="tx1"/>
                </a:solidFill>
                <a:ea typeface="+mn-lt"/>
                <a:cs typeface="+mn-lt"/>
              </a:rPr>
              <a:t> </a:t>
            </a:r>
            <a:r>
              <a:rPr lang="ru-RU" sz="5600" dirty="0" err="1">
                <a:solidFill>
                  <a:schemeClr val="tx1"/>
                </a:solidFill>
                <a:ea typeface="+mn-lt"/>
                <a:cs typeface="+mn-lt"/>
              </a:rPr>
              <a:t>სრულყოფილად</a:t>
            </a:r>
            <a:r>
              <a:rPr lang="ru-RU" sz="5600" dirty="0">
                <a:solidFill>
                  <a:schemeClr val="tx1"/>
                </a:solidFill>
                <a:ea typeface="+mn-lt"/>
                <a:cs typeface="+mn-lt"/>
              </a:rPr>
              <a:t> </a:t>
            </a:r>
            <a:r>
              <a:rPr lang="ru-RU" sz="5600" dirty="0" err="1">
                <a:solidFill>
                  <a:schemeClr val="tx1"/>
                </a:solidFill>
                <a:ea typeface="+mn-lt"/>
                <a:cs typeface="+mn-lt"/>
              </a:rPr>
              <a:t>და</a:t>
            </a:r>
            <a:r>
              <a:rPr lang="ru-RU" sz="5600" dirty="0">
                <a:solidFill>
                  <a:schemeClr val="tx1"/>
                </a:solidFill>
                <a:ea typeface="+mn-lt"/>
                <a:cs typeface="+mn-lt"/>
              </a:rPr>
              <a:t> </a:t>
            </a:r>
            <a:r>
              <a:rPr lang="ru-RU" sz="5600" dirty="0" err="1">
                <a:solidFill>
                  <a:schemeClr val="tx1"/>
                </a:solidFill>
                <a:ea typeface="+mn-lt"/>
                <a:cs typeface="+mn-lt"/>
              </a:rPr>
              <a:t>ეფექტიანად</a:t>
            </a:r>
            <a:r>
              <a:rPr lang="ru-RU" sz="5600" dirty="0">
                <a:solidFill>
                  <a:schemeClr val="tx1"/>
                </a:solidFill>
                <a:ea typeface="+mn-lt"/>
                <a:cs typeface="+mn-lt"/>
              </a:rPr>
              <a:t> </a:t>
            </a:r>
            <a:r>
              <a:rPr lang="ru-RU" sz="5600" dirty="0" err="1">
                <a:solidFill>
                  <a:schemeClr val="tx1"/>
                </a:solidFill>
                <a:ea typeface="+mn-lt"/>
                <a:cs typeface="+mn-lt"/>
              </a:rPr>
              <a:t>განხორციელება</a:t>
            </a:r>
            <a:r>
              <a:rPr lang="ru-RU" sz="5600" dirty="0">
                <a:solidFill>
                  <a:schemeClr val="tx1"/>
                </a:solidFill>
                <a:ea typeface="+mn-lt"/>
                <a:cs typeface="+mn-lt"/>
              </a:rPr>
              <a:t>, </a:t>
            </a:r>
            <a:r>
              <a:rPr lang="ru-RU" sz="5600" dirty="0" err="1">
                <a:solidFill>
                  <a:schemeClr val="tx1"/>
                </a:solidFill>
                <a:ea typeface="+mn-lt"/>
                <a:cs typeface="+mn-lt"/>
              </a:rPr>
              <a:t>რაც</a:t>
            </a:r>
            <a:r>
              <a:rPr lang="ru-RU" sz="5600" dirty="0">
                <a:solidFill>
                  <a:schemeClr val="tx1"/>
                </a:solidFill>
                <a:ea typeface="+mn-lt"/>
                <a:cs typeface="+mn-lt"/>
              </a:rPr>
              <a:t>  </a:t>
            </a:r>
            <a:r>
              <a:rPr lang="ru-RU" sz="5600" dirty="0" err="1">
                <a:solidFill>
                  <a:schemeClr val="tx1"/>
                </a:solidFill>
                <a:ea typeface="+mn-lt"/>
                <a:cs typeface="+mn-lt"/>
              </a:rPr>
              <a:t>მოიცავს</a:t>
            </a:r>
            <a:r>
              <a:rPr lang="ru-RU" sz="5600" dirty="0">
                <a:solidFill>
                  <a:schemeClr val="tx1"/>
                </a:solidFill>
                <a:ea typeface="+mn-lt"/>
                <a:cs typeface="+mn-lt"/>
              </a:rPr>
              <a:t>:</a:t>
            </a:r>
            <a:endParaRPr lang="ru-RU" sz="5600" dirty="0">
              <a:solidFill>
                <a:schemeClr val="tx1"/>
              </a:solidFill>
              <a:ea typeface="Calibri" panose="020F0502020204030204"/>
              <a:cs typeface="Calibri" panose="020F0502020204030204"/>
            </a:endParaRPr>
          </a:p>
          <a:p>
            <a:pPr algn="just">
              <a:lnSpc>
                <a:spcPct val="120000"/>
              </a:lnSpc>
            </a:pPr>
            <a:r>
              <a:rPr lang="ru-RU" sz="5600" dirty="0">
                <a:solidFill>
                  <a:schemeClr val="tx1"/>
                </a:solidFill>
                <a:ea typeface="+mn-lt"/>
                <a:cs typeface="+mn-lt"/>
              </a:rPr>
              <a:t> </a:t>
            </a:r>
            <a:r>
              <a:rPr lang="ru-RU" sz="5600" dirty="0" err="1">
                <a:solidFill>
                  <a:schemeClr val="tx1"/>
                </a:solidFill>
                <a:ea typeface="+mn-lt"/>
                <a:cs typeface="+mn-lt"/>
              </a:rPr>
              <a:t>საკანონმდებლო</a:t>
            </a:r>
            <a:r>
              <a:rPr lang="ru-RU" sz="5600" dirty="0">
                <a:solidFill>
                  <a:schemeClr val="tx1"/>
                </a:solidFill>
                <a:ea typeface="+mn-lt"/>
                <a:cs typeface="+mn-lt"/>
              </a:rPr>
              <a:t> </a:t>
            </a:r>
            <a:r>
              <a:rPr lang="ru-RU" sz="5600" dirty="0" err="1">
                <a:solidFill>
                  <a:schemeClr val="tx1"/>
                </a:solidFill>
                <a:ea typeface="+mn-lt"/>
                <a:cs typeface="+mn-lt"/>
              </a:rPr>
              <a:t>საკითხების</a:t>
            </a:r>
            <a:r>
              <a:rPr lang="ru-RU" sz="5600" dirty="0">
                <a:solidFill>
                  <a:schemeClr val="tx1"/>
                </a:solidFill>
                <a:ea typeface="+mn-lt"/>
                <a:cs typeface="+mn-lt"/>
              </a:rPr>
              <a:t> </a:t>
            </a:r>
            <a:r>
              <a:rPr lang="ru-RU" sz="5600" dirty="0" err="1">
                <a:solidFill>
                  <a:schemeClr val="tx1"/>
                </a:solidFill>
                <a:ea typeface="+mn-lt"/>
                <a:cs typeface="+mn-lt"/>
              </a:rPr>
              <a:t>წინასწარ</a:t>
            </a:r>
            <a:r>
              <a:rPr lang="ru-RU" sz="5600" dirty="0">
                <a:solidFill>
                  <a:schemeClr val="tx1"/>
                </a:solidFill>
                <a:ea typeface="+mn-lt"/>
                <a:cs typeface="+mn-lt"/>
              </a:rPr>
              <a:t> </a:t>
            </a:r>
            <a:r>
              <a:rPr lang="ru-RU" sz="5600" dirty="0" err="1">
                <a:solidFill>
                  <a:schemeClr val="tx1"/>
                </a:solidFill>
                <a:ea typeface="+mn-lt"/>
                <a:cs typeface="+mn-lt"/>
              </a:rPr>
              <a:t>მომზადებას</a:t>
            </a:r>
            <a:r>
              <a:rPr lang="ka-GE" sz="5600" dirty="0">
                <a:solidFill>
                  <a:schemeClr val="tx1"/>
                </a:solidFill>
                <a:ea typeface="+mn-lt"/>
                <a:cs typeface="+mn-lt"/>
              </a:rPr>
              <a:t>;</a:t>
            </a:r>
            <a:endParaRPr lang="ru-RU" sz="5600" dirty="0">
              <a:solidFill>
                <a:schemeClr val="tx1"/>
              </a:solidFill>
              <a:ea typeface="Calibri"/>
              <a:cs typeface="Calibri"/>
            </a:endParaRPr>
          </a:p>
          <a:p>
            <a:pPr algn="just">
              <a:lnSpc>
                <a:spcPct val="120000"/>
              </a:lnSpc>
            </a:pPr>
            <a:r>
              <a:rPr lang="ru-RU" sz="5600" dirty="0" err="1">
                <a:solidFill>
                  <a:schemeClr val="tx1"/>
                </a:solidFill>
                <a:ea typeface="+mn-lt"/>
                <a:cs typeface="+mn-lt"/>
              </a:rPr>
              <a:t>უმაღლესი</a:t>
            </a:r>
            <a:r>
              <a:rPr lang="ru-RU" sz="5600" dirty="0">
                <a:solidFill>
                  <a:schemeClr val="tx1"/>
                </a:solidFill>
                <a:ea typeface="+mn-lt"/>
                <a:cs typeface="+mn-lt"/>
              </a:rPr>
              <a:t> </a:t>
            </a:r>
            <a:r>
              <a:rPr lang="ru-RU" sz="5600" dirty="0" err="1">
                <a:solidFill>
                  <a:schemeClr val="tx1"/>
                </a:solidFill>
                <a:ea typeface="+mn-lt"/>
                <a:cs typeface="+mn-lt"/>
              </a:rPr>
              <a:t>საბჭოს</a:t>
            </a:r>
            <a:r>
              <a:rPr lang="ru-RU" sz="5600" dirty="0">
                <a:solidFill>
                  <a:schemeClr val="tx1"/>
                </a:solidFill>
                <a:ea typeface="+mn-lt"/>
                <a:cs typeface="+mn-lt"/>
              </a:rPr>
              <a:t> </a:t>
            </a:r>
            <a:r>
              <a:rPr lang="ru-RU" sz="5600" dirty="0" err="1">
                <a:solidFill>
                  <a:schemeClr val="tx1"/>
                </a:solidFill>
                <a:ea typeface="+mn-lt"/>
                <a:cs typeface="+mn-lt"/>
              </a:rPr>
              <a:t>გადაწყვეტილების</a:t>
            </a:r>
            <a:r>
              <a:rPr lang="ru-RU" sz="5600" dirty="0">
                <a:solidFill>
                  <a:schemeClr val="tx1"/>
                </a:solidFill>
                <a:ea typeface="+mn-lt"/>
                <a:cs typeface="+mn-lt"/>
              </a:rPr>
              <a:t> </a:t>
            </a:r>
            <a:r>
              <a:rPr lang="ru-RU" sz="5600" dirty="0" err="1">
                <a:solidFill>
                  <a:schemeClr val="tx1"/>
                </a:solidFill>
                <a:ea typeface="+mn-lt"/>
                <a:cs typeface="+mn-lt"/>
              </a:rPr>
              <a:t>შესრულების</a:t>
            </a:r>
            <a:r>
              <a:rPr lang="ru-RU" sz="5600" dirty="0">
                <a:solidFill>
                  <a:schemeClr val="tx1"/>
                </a:solidFill>
                <a:ea typeface="+mn-lt"/>
                <a:cs typeface="+mn-lt"/>
              </a:rPr>
              <a:t> </a:t>
            </a:r>
            <a:r>
              <a:rPr lang="ru-RU" sz="5600" dirty="0" err="1">
                <a:solidFill>
                  <a:schemeClr val="tx1"/>
                </a:solidFill>
                <a:ea typeface="+mn-lt"/>
                <a:cs typeface="+mn-lt"/>
              </a:rPr>
              <a:t>ხელშეწყობას</a:t>
            </a:r>
            <a:r>
              <a:rPr lang="ka-GE" sz="5600" dirty="0">
                <a:solidFill>
                  <a:schemeClr val="tx1"/>
                </a:solidFill>
                <a:ea typeface="+mn-lt"/>
                <a:cs typeface="+mn-lt"/>
              </a:rPr>
              <a:t>;</a:t>
            </a:r>
            <a:endParaRPr lang="ru-RU" sz="5600" dirty="0">
              <a:solidFill>
                <a:schemeClr val="tx1"/>
              </a:solidFill>
              <a:ea typeface="Calibri"/>
              <a:cs typeface="Calibri"/>
            </a:endParaRPr>
          </a:p>
          <a:p>
            <a:pPr algn="just">
              <a:lnSpc>
                <a:spcPct val="120000"/>
              </a:lnSpc>
            </a:pPr>
            <a:r>
              <a:rPr lang="en-US" sz="5600" dirty="0">
                <a:solidFill>
                  <a:schemeClr val="tx1"/>
                </a:solidFill>
                <a:ea typeface="+mn-lt"/>
                <a:cs typeface="+mn-lt"/>
              </a:rPr>
              <a:t> </a:t>
            </a:r>
            <a:r>
              <a:rPr lang="ru-RU" sz="5600" dirty="0">
                <a:solidFill>
                  <a:schemeClr val="tx1"/>
                </a:solidFill>
                <a:ea typeface="+mn-lt"/>
                <a:cs typeface="+mn-lt"/>
              </a:rPr>
              <a:t> </a:t>
            </a:r>
            <a:r>
              <a:rPr lang="ru-RU" sz="5600" dirty="0" err="1">
                <a:solidFill>
                  <a:schemeClr val="tx1"/>
                </a:solidFill>
                <a:ea typeface="+mn-lt"/>
                <a:cs typeface="+mn-lt"/>
              </a:rPr>
              <a:t>ანგარიშვალდებული</a:t>
            </a:r>
            <a:r>
              <a:rPr lang="ru-RU" sz="5600" dirty="0">
                <a:solidFill>
                  <a:schemeClr val="tx1"/>
                </a:solidFill>
                <a:ea typeface="+mn-lt"/>
                <a:cs typeface="+mn-lt"/>
              </a:rPr>
              <a:t> </a:t>
            </a:r>
            <a:r>
              <a:rPr lang="ru-RU" sz="5600" dirty="0" err="1">
                <a:solidFill>
                  <a:schemeClr val="tx1"/>
                </a:solidFill>
                <a:ea typeface="+mn-lt"/>
                <a:cs typeface="+mn-lt"/>
              </a:rPr>
              <a:t>ორგანოების</a:t>
            </a:r>
            <a:r>
              <a:rPr lang="ru-RU" sz="5600" dirty="0">
                <a:solidFill>
                  <a:schemeClr val="tx1"/>
                </a:solidFill>
                <a:ea typeface="+mn-lt"/>
                <a:cs typeface="+mn-lt"/>
              </a:rPr>
              <a:t> </a:t>
            </a:r>
            <a:r>
              <a:rPr lang="ru-RU" sz="5600" dirty="0" err="1">
                <a:solidFill>
                  <a:schemeClr val="tx1"/>
                </a:solidFill>
                <a:ea typeface="+mn-lt"/>
                <a:cs typeface="+mn-lt"/>
              </a:rPr>
              <a:t>საქმიანობის</a:t>
            </a:r>
            <a:r>
              <a:rPr lang="ru-RU" sz="5600" dirty="0">
                <a:solidFill>
                  <a:schemeClr val="tx1"/>
                </a:solidFill>
                <a:ea typeface="+mn-lt"/>
                <a:cs typeface="+mn-lt"/>
              </a:rPr>
              <a:t> </a:t>
            </a:r>
            <a:r>
              <a:rPr lang="ru-RU" sz="5600" dirty="0" err="1">
                <a:solidFill>
                  <a:schemeClr val="tx1"/>
                </a:solidFill>
                <a:ea typeface="+mn-lt"/>
                <a:cs typeface="+mn-lt"/>
              </a:rPr>
              <a:t>კონტროლს</a:t>
            </a:r>
            <a:r>
              <a:rPr lang="ka-GE" sz="5600" dirty="0">
                <a:solidFill>
                  <a:schemeClr val="tx1"/>
                </a:solidFill>
                <a:ea typeface="+mn-lt"/>
                <a:cs typeface="+mn-lt"/>
              </a:rPr>
              <a:t>;</a:t>
            </a:r>
            <a:endParaRPr lang="ru-RU" sz="5600" dirty="0">
              <a:solidFill>
                <a:schemeClr val="tx1"/>
              </a:solidFill>
              <a:ea typeface="Calibri"/>
              <a:cs typeface="Calibri"/>
            </a:endParaRPr>
          </a:p>
          <a:p>
            <a:pPr algn="just">
              <a:lnSpc>
                <a:spcPct val="120000"/>
              </a:lnSpc>
            </a:pPr>
            <a:r>
              <a:rPr lang="ru-RU" sz="5600" dirty="0" err="1">
                <a:solidFill>
                  <a:schemeClr val="tx1"/>
                </a:solidFill>
                <a:ea typeface="+mn-lt"/>
                <a:cs typeface="+mn-lt"/>
              </a:rPr>
              <a:t>კომიტეტი</a:t>
            </a:r>
            <a:r>
              <a:rPr lang="ru-RU" sz="5600" dirty="0">
                <a:solidFill>
                  <a:schemeClr val="tx1"/>
                </a:solidFill>
                <a:ea typeface="+mn-lt"/>
                <a:cs typeface="+mn-lt"/>
              </a:rPr>
              <a:t> </a:t>
            </a:r>
            <a:r>
              <a:rPr lang="ru-RU" sz="5600" dirty="0" err="1">
                <a:solidFill>
                  <a:schemeClr val="tx1"/>
                </a:solidFill>
                <a:ea typeface="+mn-lt"/>
                <a:cs typeface="+mn-lt"/>
              </a:rPr>
              <a:t>კანონმდებლობით</a:t>
            </a:r>
            <a:r>
              <a:rPr lang="ru-RU" sz="5600" dirty="0">
                <a:solidFill>
                  <a:schemeClr val="tx1"/>
                </a:solidFill>
                <a:ea typeface="+mn-lt"/>
                <a:cs typeface="+mn-lt"/>
              </a:rPr>
              <a:t> </a:t>
            </a:r>
            <a:r>
              <a:rPr lang="ru-RU" sz="5600" dirty="0" err="1">
                <a:solidFill>
                  <a:schemeClr val="tx1"/>
                </a:solidFill>
                <a:ea typeface="+mn-lt"/>
                <a:cs typeface="+mn-lt"/>
              </a:rPr>
              <a:t>გათვალისწინებული</a:t>
            </a:r>
            <a:r>
              <a:rPr lang="ru-RU" sz="5600" dirty="0">
                <a:solidFill>
                  <a:schemeClr val="tx1"/>
                </a:solidFill>
                <a:ea typeface="+mn-lt"/>
                <a:cs typeface="+mn-lt"/>
              </a:rPr>
              <a:t> </a:t>
            </a:r>
            <a:r>
              <a:rPr lang="ru-RU" sz="5600" dirty="0" err="1">
                <a:solidFill>
                  <a:schemeClr val="tx1"/>
                </a:solidFill>
                <a:ea typeface="+mn-lt"/>
                <a:cs typeface="+mn-lt"/>
              </a:rPr>
              <a:t>ფუნქცია-მოვალეობების</a:t>
            </a:r>
            <a:r>
              <a:rPr lang="ru-RU" sz="5600" dirty="0">
                <a:solidFill>
                  <a:schemeClr val="tx1"/>
                </a:solidFill>
                <a:ea typeface="+mn-lt"/>
                <a:cs typeface="+mn-lt"/>
              </a:rPr>
              <a:t> </a:t>
            </a:r>
            <a:r>
              <a:rPr lang="ru-RU" sz="5600" dirty="0" err="1">
                <a:solidFill>
                  <a:schemeClr val="tx1"/>
                </a:solidFill>
                <a:ea typeface="+mn-lt"/>
                <a:cs typeface="+mn-lt"/>
              </a:rPr>
              <a:t>შესასრულებლად</a:t>
            </a:r>
            <a:r>
              <a:rPr lang="ru-RU" sz="5600" dirty="0">
                <a:solidFill>
                  <a:schemeClr val="tx1"/>
                </a:solidFill>
                <a:ea typeface="+mn-lt"/>
                <a:cs typeface="+mn-lt"/>
              </a:rPr>
              <a:t>  </a:t>
            </a:r>
            <a:r>
              <a:rPr lang="ru-RU" sz="5600" dirty="0" err="1">
                <a:solidFill>
                  <a:schemeClr val="tx1"/>
                </a:solidFill>
                <a:ea typeface="+mn-lt"/>
                <a:cs typeface="+mn-lt"/>
              </a:rPr>
              <a:t>ხელმძღვანელობს</a:t>
            </a:r>
            <a:r>
              <a:rPr lang="ru-RU" sz="5600" dirty="0">
                <a:solidFill>
                  <a:schemeClr val="tx1"/>
                </a:solidFill>
                <a:ea typeface="+mn-lt"/>
                <a:cs typeface="+mn-lt"/>
              </a:rPr>
              <a:t> </a:t>
            </a:r>
            <a:r>
              <a:rPr lang="ru-RU" sz="5600" dirty="0" err="1">
                <a:solidFill>
                  <a:schemeClr val="tx1"/>
                </a:solidFill>
                <a:ea typeface="+mn-lt"/>
                <a:cs typeface="+mn-lt"/>
              </a:rPr>
              <a:t>ხალხის</a:t>
            </a:r>
            <a:r>
              <a:rPr lang="ru-RU" sz="5600" dirty="0">
                <a:solidFill>
                  <a:schemeClr val="tx1"/>
                </a:solidFill>
                <a:ea typeface="+mn-lt"/>
                <a:cs typeface="+mn-lt"/>
              </a:rPr>
              <a:t> </a:t>
            </a:r>
            <a:r>
              <a:rPr lang="ru-RU" sz="5600" dirty="0" err="1">
                <a:solidFill>
                  <a:schemeClr val="tx1"/>
                </a:solidFill>
                <a:ea typeface="+mn-lt"/>
                <a:cs typeface="+mn-lt"/>
              </a:rPr>
              <a:t>ინტერესების</a:t>
            </a:r>
            <a:r>
              <a:rPr lang="ru-RU" sz="5600" dirty="0">
                <a:solidFill>
                  <a:schemeClr val="tx1"/>
                </a:solidFill>
                <a:ea typeface="+mn-lt"/>
                <a:cs typeface="+mn-lt"/>
              </a:rPr>
              <a:t> </a:t>
            </a:r>
            <a:r>
              <a:rPr lang="ru-RU" sz="5600" dirty="0" err="1">
                <a:solidFill>
                  <a:schemeClr val="tx1"/>
                </a:solidFill>
                <a:ea typeface="+mn-lt"/>
                <a:cs typeface="+mn-lt"/>
              </a:rPr>
              <a:t>უზენაესობით</a:t>
            </a:r>
            <a:r>
              <a:rPr lang="ru-RU" sz="5600" dirty="0">
                <a:solidFill>
                  <a:schemeClr val="tx1"/>
                </a:solidFill>
                <a:ea typeface="+mn-lt"/>
                <a:cs typeface="+mn-lt"/>
              </a:rPr>
              <a:t>, </a:t>
            </a:r>
            <a:r>
              <a:rPr lang="ru-RU" sz="5600" dirty="0" err="1">
                <a:solidFill>
                  <a:schemeClr val="tx1"/>
                </a:solidFill>
                <a:ea typeface="+mn-lt"/>
                <a:cs typeface="+mn-lt"/>
              </a:rPr>
              <a:t>მრავალპარტიულობის</a:t>
            </a:r>
            <a:r>
              <a:rPr lang="ru-RU" sz="5600" dirty="0">
                <a:solidFill>
                  <a:schemeClr val="tx1"/>
                </a:solidFill>
                <a:ea typeface="+mn-lt"/>
                <a:cs typeface="+mn-lt"/>
              </a:rPr>
              <a:t>, </a:t>
            </a:r>
            <a:r>
              <a:rPr lang="ru-RU" sz="5600" dirty="0" err="1">
                <a:solidFill>
                  <a:schemeClr val="tx1"/>
                </a:solidFill>
                <a:ea typeface="+mn-lt"/>
                <a:cs typeface="+mn-lt"/>
              </a:rPr>
              <a:t>კანონიერების</a:t>
            </a:r>
            <a:r>
              <a:rPr lang="ru-RU" sz="5600" dirty="0">
                <a:solidFill>
                  <a:schemeClr val="tx1"/>
                </a:solidFill>
                <a:ea typeface="+mn-lt"/>
                <a:cs typeface="+mn-lt"/>
              </a:rPr>
              <a:t>, </a:t>
            </a:r>
            <a:r>
              <a:rPr lang="ru-RU" sz="5600" dirty="0" err="1">
                <a:solidFill>
                  <a:schemeClr val="tx1"/>
                </a:solidFill>
                <a:ea typeface="+mn-lt"/>
                <a:cs typeface="+mn-lt"/>
              </a:rPr>
              <a:t>საჯაროობის</a:t>
            </a:r>
            <a:r>
              <a:rPr lang="ru-RU" sz="5600" dirty="0">
                <a:solidFill>
                  <a:schemeClr val="tx1"/>
                </a:solidFill>
                <a:ea typeface="+mn-lt"/>
                <a:cs typeface="+mn-lt"/>
              </a:rPr>
              <a:t>, </a:t>
            </a:r>
            <a:r>
              <a:rPr lang="ru-RU" sz="5600" dirty="0" err="1">
                <a:solidFill>
                  <a:schemeClr val="tx1"/>
                </a:solidFill>
                <a:ea typeface="+mn-lt"/>
                <a:cs typeface="+mn-lt"/>
              </a:rPr>
              <a:t>ხელმისაწვდომობის</a:t>
            </a:r>
            <a:r>
              <a:rPr lang="ru-RU" sz="5600" dirty="0">
                <a:solidFill>
                  <a:schemeClr val="tx1"/>
                </a:solidFill>
                <a:ea typeface="+mn-lt"/>
                <a:cs typeface="+mn-lt"/>
              </a:rPr>
              <a:t>, </a:t>
            </a:r>
            <a:r>
              <a:rPr lang="ru-RU" sz="5600" dirty="0" err="1">
                <a:solidFill>
                  <a:schemeClr val="tx1"/>
                </a:solidFill>
                <a:ea typeface="+mn-lt"/>
                <a:cs typeface="+mn-lt"/>
              </a:rPr>
              <a:t>გამჭვირვალობისა</a:t>
            </a:r>
            <a:r>
              <a:rPr lang="ru-RU" sz="5600" dirty="0">
                <a:solidFill>
                  <a:schemeClr val="tx1"/>
                </a:solidFill>
                <a:ea typeface="+mn-lt"/>
                <a:cs typeface="+mn-lt"/>
              </a:rPr>
              <a:t> </a:t>
            </a:r>
            <a:r>
              <a:rPr lang="ru-RU" sz="5600" dirty="0" err="1">
                <a:solidFill>
                  <a:schemeClr val="tx1"/>
                </a:solidFill>
                <a:ea typeface="+mn-lt"/>
                <a:cs typeface="+mn-lt"/>
              </a:rPr>
              <a:t>და</a:t>
            </a:r>
            <a:r>
              <a:rPr lang="ru-RU" sz="5600" dirty="0">
                <a:solidFill>
                  <a:schemeClr val="tx1"/>
                </a:solidFill>
                <a:ea typeface="+mn-lt"/>
                <a:cs typeface="+mn-lt"/>
              </a:rPr>
              <a:t> </a:t>
            </a:r>
            <a:r>
              <a:rPr lang="ru-RU" sz="5600" dirty="0" err="1">
                <a:solidFill>
                  <a:schemeClr val="tx1"/>
                </a:solidFill>
                <a:ea typeface="+mn-lt"/>
                <a:cs typeface="+mn-lt"/>
              </a:rPr>
              <a:t>თანასწორობის</a:t>
            </a:r>
            <a:r>
              <a:rPr lang="ru-RU" sz="5600" dirty="0">
                <a:solidFill>
                  <a:schemeClr val="tx1"/>
                </a:solidFill>
                <a:ea typeface="+mn-lt"/>
                <a:cs typeface="+mn-lt"/>
              </a:rPr>
              <a:t> </a:t>
            </a:r>
            <a:r>
              <a:rPr lang="ru-RU" sz="5600" dirty="0" err="1">
                <a:solidFill>
                  <a:schemeClr val="tx1"/>
                </a:solidFill>
                <a:ea typeface="+mn-lt"/>
                <a:cs typeface="+mn-lt"/>
              </a:rPr>
              <a:t>პრინციპებით</a:t>
            </a:r>
            <a:r>
              <a:rPr lang="ka-GE" sz="5600" dirty="0">
                <a:solidFill>
                  <a:schemeClr val="tx1"/>
                </a:solidFill>
                <a:ea typeface="+mn-lt"/>
                <a:cs typeface="+mn-lt"/>
              </a:rPr>
              <a:t>;</a:t>
            </a:r>
            <a:r>
              <a:rPr lang="ru-RU" sz="5600" dirty="0">
                <a:solidFill>
                  <a:schemeClr val="tx1"/>
                </a:solidFill>
                <a:ea typeface="+mn-lt"/>
                <a:cs typeface="+mn-lt"/>
              </a:rPr>
              <a:t> </a:t>
            </a:r>
            <a:endParaRPr lang="ru-RU" sz="5600" dirty="0">
              <a:solidFill>
                <a:schemeClr val="tx1"/>
              </a:solidFill>
              <a:ea typeface="Calibri"/>
              <a:cs typeface="Calibri"/>
            </a:endParaRPr>
          </a:p>
          <a:p>
            <a:pPr algn="just">
              <a:lnSpc>
                <a:spcPct val="120000"/>
              </a:lnSpc>
            </a:pPr>
            <a:r>
              <a:rPr lang="ru-RU" sz="5600" dirty="0">
                <a:solidFill>
                  <a:schemeClr val="tx1"/>
                </a:solidFill>
                <a:ea typeface="+mn-lt"/>
                <a:cs typeface="+mn-lt"/>
              </a:rPr>
              <a:t> </a:t>
            </a:r>
            <a:r>
              <a:rPr lang="ru-RU" sz="5600" dirty="0" err="1">
                <a:solidFill>
                  <a:schemeClr val="tx1"/>
                </a:solidFill>
                <a:ea typeface="+mn-lt"/>
                <a:cs typeface="+mn-lt"/>
              </a:rPr>
              <a:t>საქმიანობას</a:t>
            </a:r>
            <a:r>
              <a:rPr lang="ru-RU" sz="5600" dirty="0">
                <a:solidFill>
                  <a:schemeClr val="tx1"/>
                </a:solidFill>
                <a:ea typeface="+mn-lt"/>
                <a:cs typeface="+mn-lt"/>
              </a:rPr>
              <a:t>  </a:t>
            </a:r>
            <a:r>
              <a:rPr lang="ru-RU" sz="5600" dirty="0" err="1">
                <a:solidFill>
                  <a:schemeClr val="tx1"/>
                </a:solidFill>
                <a:ea typeface="+mn-lt"/>
                <a:cs typeface="+mn-lt"/>
              </a:rPr>
              <a:t>წარმართავს</a:t>
            </a:r>
            <a:r>
              <a:rPr lang="ru-RU" sz="5600" dirty="0">
                <a:solidFill>
                  <a:schemeClr val="tx1"/>
                </a:solidFill>
                <a:ea typeface="+mn-lt"/>
                <a:cs typeface="+mn-lt"/>
              </a:rPr>
              <a:t> „</a:t>
            </a:r>
            <a:r>
              <a:rPr lang="ru-RU" sz="5600" dirty="0" err="1">
                <a:solidFill>
                  <a:schemeClr val="tx1"/>
                </a:solidFill>
                <a:ea typeface="+mn-lt"/>
                <a:cs typeface="+mn-lt"/>
              </a:rPr>
              <a:t>აჭარის</a:t>
            </a:r>
            <a:r>
              <a:rPr lang="ru-RU" sz="5600" dirty="0">
                <a:solidFill>
                  <a:schemeClr val="tx1"/>
                </a:solidFill>
                <a:ea typeface="+mn-lt"/>
                <a:cs typeface="+mn-lt"/>
              </a:rPr>
              <a:t> </a:t>
            </a:r>
            <a:r>
              <a:rPr lang="ru-RU" sz="5600" dirty="0" err="1">
                <a:solidFill>
                  <a:schemeClr val="tx1"/>
                </a:solidFill>
                <a:ea typeface="+mn-lt"/>
                <a:cs typeface="+mn-lt"/>
              </a:rPr>
              <a:t>ავტონომიური</a:t>
            </a:r>
            <a:r>
              <a:rPr lang="ru-RU" sz="5600" dirty="0">
                <a:solidFill>
                  <a:schemeClr val="tx1"/>
                </a:solidFill>
                <a:ea typeface="+mn-lt"/>
                <a:cs typeface="+mn-lt"/>
              </a:rPr>
              <a:t> </a:t>
            </a:r>
            <a:r>
              <a:rPr lang="ru-RU" sz="5600" dirty="0" err="1">
                <a:solidFill>
                  <a:schemeClr val="tx1"/>
                </a:solidFill>
                <a:ea typeface="+mn-lt"/>
                <a:cs typeface="+mn-lt"/>
              </a:rPr>
              <a:t>რესპუბლიკის</a:t>
            </a:r>
            <a:r>
              <a:rPr lang="ru-RU" sz="5600" dirty="0">
                <a:solidFill>
                  <a:schemeClr val="tx1"/>
                </a:solidFill>
                <a:ea typeface="+mn-lt"/>
                <a:cs typeface="+mn-lt"/>
              </a:rPr>
              <a:t> </a:t>
            </a:r>
            <a:r>
              <a:rPr lang="ru-RU" sz="5600" dirty="0" err="1">
                <a:solidFill>
                  <a:schemeClr val="tx1"/>
                </a:solidFill>
                <a:ea typeface="+mn-lt"/>
                <a:cs typeface="+mn-lt"/>
              </a:rPr>
              <a:t>შესახებ</a:t>
            </a:r>
            <a:r>
              <a:rPr lang="ru-RU" sz="5600" dirty="0">
                <a:solidFill>
                  <a:schemeClr val="tx1"/>
                </a:solidFill>
                <a:ea typeface="+mn-lt"/>
                <a:cs typeface="+mn-lt"/>
              </a:rPr>
              <a:t>“  </a:t>
            </a:r>
            <a:r>
              <a:rPr lang="ru-RU" sz="5600" dirty="0" err="1">
                <a:solidFill>
                  <a:schemeClr val="tx1"/>
                </a:solidFill>
                <a:ea typeface="+mn-lt"/>
                <a:cs typeface="+mn-lt"/>
              </a:rPr>
              <a:t>საქართველოს</a:t>
            </a:r>
            <a:r>
              <a:rPr lang="ru-RU" sz="5600" dirty="0">
                <a:solidFill>
                  <a:schemeClr val="tx1"/>
                </a:solidFill>
                <a:ea typeface="+mn-lt"/>
                <a:cs typeface="+mn-lt"/>
              </a:rPr>
              <a:t> </a:t>
            </a:r>
            <a:r>
              <a:rPr lang="ru-RU" sz="5600" dirty="0" err="1">
                <a:solidFill>
                  <a:schemeClr val="tx1"/>
                </a:solidFill>
                <a:ea typeface="+mn-lt"/>
                <a:cs typeface="+mn-lt"/>
              </a:rPr>
              <a:t>კონსტიტუციური</a:t>
            </a:r>
            <a:r>
              <a:rPr lang="ru-RU" sz="5600" dirty="0">
                <a:solidFill>
                  <a:schemeClr val="tx1"/>
                </a:solidFill>
                <a:ea typeface="+mn-lt"/>
                <a:cs typeface="+mn-lt"/>
              </a:rPr>
              <a:t> </a:t>
            </a:r>
            <a:r>
              <a:rPr lang="ru-RU" sz="5600" dirty="0" err="1">
                <a:solidFill>
                  <a:schemeClr val="tx1"/>
                </a:solidFill>
                <a:ea typeface="+mn-lt"/>
                <a:cs typeface="+mn-lt"/>
              </a:rPr>
              <a:t>კანონის</a:t>
            </a:r>
            <a:r>
              <a:rPr lang="ru-RU" sz="5600" dirty="0">
                <a:solidFill>
                  <a:schemeClr val="tx1"/>
                </a:solidFill>
                <a:ea typeface="+mn-lt"/>
                <a:cs typeface="+mn-lt"/>
              </a:rPr>
              <a:t>, </a:t>
            </a:r>
            <a:r>
              <a:rPr lang="ru-RU" sz="5600" dirty="0" err="1">
                <a:solidFill>
                  <a:schemeClr val="tx1"/>
                </a:solidFill>
                <a:ea typeface="+mn-lt"/>
                <a:cs typeface="+mn-lt"/>
              </a:rPr>
              <a:t>აჭარის</a:t>
            </a:r>
            <a:r>
              <a:rPr lang="ru-RU" sz="5600" dirty="0">
                <a:solidFill>
                  <a:schemeClr val="tx1"/>
                </a:solidFill>
                <a:ea typeface="+mn-lt"/>
                <a:cs typeface="+mn-lt"/>
              </a:rPr>
              <a:t> </a:t>
            </a:r>
            <a:r>
              <a:rPr lang="ru-RU" sz="5600" dirty="0" err="1">
                <a:solidFill>
                  <a:schemeClr val="tx1"/>
                </a:solidFill>
                <a:ea typeface="+mn-lt"/>
                <a:cs typeface="+mn-lt"/>
              </a:rPr>
              <a:t>ავტონომიური</a:t>
            </a:r>
            <a:r>
              <a:rPr lang="ru-RU" sz="5600" dirty="0">
                <a:solidFill>
                  <a:schemeClr val="tx1"/>
                </a:solidFill>
                <a:ea typeface="+mn-lt"/>
                <a:cs typeface="+mn-lt"/>
              </a:rPr>
              <a:t> </a:t>
            </a:r>
            <a:r>
              <a:rPr lang="ru-RU" sz="5600" dirty="0" err="1">
                <a:solidFill>
                  <a:schemeClr val="tx1"/>
                </a:solidFill>
                <a:ea typeface="+mn-lt"/>
                <a:cs typeface="+mn-lt"/>
              </a:rPr>
              <a:t>რესპუბლიკის</a:t>
            </a:r>
            <a:r>
              <a:rPr lang="ru-RU" sz="5600" dirty="0">
                <a:solidFill>
                  <a:schemeClr val="tx1"/>
                </a:solidFill>
                <a:ea typeface="+mn-lt"/>
                <a:cs typeface="+mn-lt"/>
              </a:rPr>
              <a:t> </a:t>
            </a:r>
            <a:r>
              <a:rPr lang="ru-RU" sz="5600" dirty="0" err="1">
                <a:solidFill>
                  <a:schemeClr val="tx1"/>
                </a:solidFill>
                <a:ea typeface="+mn-lt"/>
                <a:cs typeface="+mn-lt"/>
              </a:rPr>
              <a:t>კონსტიტუციის</a:t>
            </a:r>
            <a:r>
              <a:rPr lang="ru-RU" sz="5600" dirty="0">
                <a:solidFill>
                  <a:schemeClr val="tx1"/>
                </a:solidFill>
                <a:ea typeface="+mn-lt"/>
                <a:cs typeface="+mn-lt"/>
              </a:rPr>
              <a:t>, </a:t>
            </a:r>
            <a:r>
              <a:rPr lang="ru-RU" sz="5600" dirty="0" err="1">
                <a:solidFill>
                  <a:schemeClr val="tx1"/>
                </a:solidFill>
                <a:ea typeface="+mn-lt"/>
                <a:cs typeface="+mn-lt"/>
              </a:rPr>
              <a:t>აჭარის</a:t>
            </a:r>
            <a:r>
              <a:rPr lang="ru-RU" sz="5600" dirty="0">
                <a:solidFill>
                  <a:schemeClr val="tx1"/>
                </a:solidFill>
                <a:ea typeface="+mn-lt"/>
                <a:cs typeface="+mn-lt"/>
              </a:rPr>
              <a:t> </a:t>
            </a:r>
            <a:r>
              <a:rPr lang="ru-RU" sz="5600" dirty="0" err="1">
                <a:solidFill>
                  <a:schemeClr val="tx1"/>
                </a:solidFill>
                <a:ea typeface="+mn-lt"/>
                <a:cs typeface="+mn-lt"/>
              </a:rPr>
              <a:t>ავტონომიური</a:t>
            </a:r>
            <a:r>
              <a:rPr lang="ru-RU" sz="5600" dirty="0">
                <a:solidFill>
                  <a:schemeClr val="tx1"/>
                </a:solidFill>
                <a:ea typeface="+mn-lt"/>
                <a:cs typeface="+mn-lt"/>
              </a:rPr>
              <a:t> </a:t>
            </a:r>
            <a:r>
              <a:rPr lang="ru-RU" sz="5600" dirty="0" err="1">
                <a:solidFill>
                  <a:schemeClr val="tx1"/>
                </a:solidFill>
                <a:ea typeface="+mn-lt"/>
                <a:cs typeface="+mn-lt"/>
              </a:rPr>
              <a:t>რესპუბლიკის</a:t>
            </a:r>
            <a:r>
              <a:rPr lang="ru-RU" sz="5600" dirty="0">
                <a:solidFill>
                  <a:schemeClr val="tx1"/>
                </a:solidFill>
                <a:ea typeface="+mn-lt"/>
                <a:cs typeface="+mn-lt"/>
              </a:rPr>
              <a:t> </a:t>
            </a:r>
            <a:r>
              <a:rPr lang="ru-RU" sz="5600" dirty="0" err="1">
                <a:solidFill>
                  <a:schemeClr val="tx1"/>
                </a:solidFill>
                <a:ea typeface="+mn-lt"/>
                <a:cs typeface="+mn-lt"/>
              </a:rPr>
              <a:t>უმაღლესი</a:t>
            </a:r>
            <a:r>
              <a:rPr lang="ru-RU" sz="5600" dirty="0">
                <a:solidFill>
                  <a:schemeClr val="tx1"/>
                </a:solidFill>
                <a:ea typeface="+mn-lt"/>
                <a:cs typeface="+mn-lt"/>
              </a:rPr>
              <a:t> </a:t>
            </a:r>
            <a:r>
              <a:rPr lang="ru-RU" sz="5600" dirty="0" err="1">
                <a:solidFill>
                  <a:schemeClr val="tx1"/>
                </a:solidFill>
                <a:ea typeface="+mn-lt"/>
                <a:cs typeface="+mn-lt"/>
              </a:rPr>
              <a:t>საბჭოს</a:t>
            </a:r>
            <a:r>
              <a:rPr lang="ru-RU" sz="5600" dirty="0">
                <a:solidFill>
                  <a:schemeClr val="tx1"/>
                </a:solidFill>
                <a:ea typeface="+mn-lt"/>
                <a:cs typeface="+mn-lt"/>
              </a:rPr>
              <a:t> </a:t>
            </a:r>
            <a:r>
              <a:rPr lang="ru-RU" sz="5600" dirty="0" err="1">
                <a:solidFill>
                  <a:schemeClr val="tx1"/>
                </a:solidFill>
                <a:ea typeface="+mn-lt"/>
                <a:cs typeface="+mn-lt"/>
              </a:rPr>
              <a:t>რეგლამენტის</a:t>
            </a:r>
            <a:r>
              <a:rPr lang="pt-BR" sz="5600" dirty="0">
                <a:solidFill>
                  <a:schemeClr val="tx1"/>
                </a:solidFill>
                <a:ea typeface="+mn-lt"/>
                <a:cs typeface="+mn-lt"/>
              </a:rPr>
              <a:t>, </a:t>
            </a:r>
            <a:r>
              <a:rPr lang="ru-RU" sz="5600" dirty="0" err="1">
                <a:solidFill>
                  <a:schemeClr val="tx1"/>
                </a:solidFill>
                <a:ea typeface="+mn-lt"/>
                <a:cs typeface="+mn-lt"/>
              </a:rPr>
              <a:t>კომიტეტის</a:t>
            </a:r>
            <a:r>
              <a:rPr lang="ru-RU" sz="5600" dirty="0">
                <a:solidFill>
                  <a:schemeClr val="tx1"/>
                </a:solidFill>
                <a:ea typeface="+mn-lt"/>
                <a:cs typeface="+mn-lt"/>
              </a:rPr>
              <a:t> </a:t>
            </a:r>
            <a:r>
              <a:rPr lang="ru-RU" sz="5600" dirty="0" err="1">
                <a:solidFill>
                  <a:schemeClr val="tx1"/>
                </a:solidFill>
                <a:ea typeface="+mn-lt"/>
                <a:cs typeface="+mn-lt"/>
              </a:rPr>
              <a:t>დებულებითა</a:t>
            </a:r>
            <a:r>
              <a:rPr lang="ru-RU" sz="5600" dirty="0">
                <a:solidFill>
                  <a:schemeClr val="tx1"/>
                </a:solidFill>
                <a:ea typeface="+mn-lt"/>
                <a:cs typeface="+mn-lt"/>
              </a:rPr>
              <a:t> </a:t>
            </a:r>
            <a:r>
              <a:rPr lang="ru-RU" sz="5600" dirty="0" err="1">
                <a:solidFill>
                  <a:schemeClr val="tx1"/>
                </a:solidFill>
                <a:ea typeface="+mn-lt"/>
                <a:cs typeface="+mn-lt"/>
              </a:rPr>
              <a:t>და</a:t>
            </a:r>
            <a:r>
              <a:rPr lang="ru-RU" sz="5600" dirty="0">
                <a:solidFill>
                  <a:schemeClr val="tx1"/>
                </a:solidFill>
                <a:ea typeface="+mn-lt"/>
                <a:cs typeface="+mn-lt"/>
              </a:rPr>
              <a:t> </a:t>
            </a:r>
            <a:r>
              <a:rPr lang="ru-RU" sz="5600" dirty="0" err="1">
                <a:solidFill>
                  <a:schemeClr val="tx1"/>
                </a:solidFill>
                <a:ea typeface="+mn-lt"/>
                <a:cs typeface="+mn-lt"/>
              </a:rPr>
              <a:t>კომიტეტის</a:t>
            </a:r>
            <a:r>
              <a:rPr lang="ru-RU" sz="5600" dirty="0">
                <a:solidFill>
                  <a:schemeClr val="tx1"/>
                </a:solidFill>
                <a:ea typeface="+mn-lt"/>
                <a:cs typeface="+mn-lt"/>
              </a:rPr>
              <a:t>  2021-2022 </a:t>
            </a:r>
            <a:r>
              <a:rPr lang="ru-RU" sz="5600" dirty="0" err="1">
                <a:solidFill>
                  <a:schemeClr val="tx1"/>
                </a:solidFill>
                <a:ea typeface="+mn-lt"/>
                <a:cs typeface="+mn-lt"/>
              </a:rPr>
              <a:t>წლების</a:t>
            </a:r>
            <a:r>
              <a:rPr lang="ru-RU" sz="5600" dirty="0">
                <a:solidFill>
                  <a:schemeClr val="tx1"/>
                </a:solidFill>
                <a:ea typeface="+mn-lt"/>
                <a:cs typeface="+mn-lt"/>
              </a:rPr>
              <a:t> </a:t>
            </a:r>
            <a:r>
              <a:rPr lang="ru-RU" sz="5600" dirty="0" err="1">
                <a:solidFill>
                  <a:schemeClr val="tx1"/>
                </a:solidFill>
                <a:ea typeface="+mn-lt"/>
                <a:cs typeface="+mn-lt"/>
              </a:rPr>
              <a:t>სამოქმედო</a:t>
            </a:r>
            <a:r>
              <a:rPr lang="ru-RU" sz="5600" dirty="0">
                <a:solidFill>
                  <a:schemeClr val="tx1"/>
                </a:solidFill>
                <a:ea typeface="+mn-lt"/>
                <a:cs typeface="+mn-lt"/>
              </a:rPr>
              <a:t>  </a:t>
            </a:r>
            <a:r>
              <a:rPr lang="ru-RU" sz="5600" dirty="0" err="1">
                <a:solidFill>
                  <a:schemeClr val="tx1"/>
                </a:solidFill>
                <a:ea typeface="+mn-lt"/>
                <a:cs typeface="+mn-lt"/>
              </a:rPr>
              <a:t>გეგმით</a:t>
            </a:r>
            <a:r>
              <a:rPr lang="ru-RU" sz="5600" dirty="0">
                <a:solidFill>
                  <a:schemeClr val="tx1"/>
                </a:solidFill>
                <a:ea typeface="+mn-lt"/>
                <a:cs typeface="+mn-lt"/>
              </a:rPr>
              <a:t> </a:t>
            </a:r>
            <a:r>
              <a:rPr lang="ru-RU" sz="5600" dirty="0" err="1">
                <a:solidFill>
                  <a:schemeClr val="tx1"/>
                </a:solidFill>
                <a:ea typeface="+mn-lt"/>
                <a:cs typeface="+mn-lt"/>
              </a:rPr>
              <a:t>განსაზღვრულ</a:t>
            </a:r>
            <a:r>
              <a:rPr lang="ru-RU" sz="5600" dirty="0">
                <a:solidFill>
                  <a:schemeClr val="tx1"/>
                </a:solidFill>
                <a:ea typeface="+mn-lt"/>
                <a:cs typeface="+mn-lt"/>
              </a:rPr>
              <a:t> </a:t>
            </a:r>
            <a:r>
              <a:rPr lang="ru-RU" sz="5600" dirty="0" err="1">
                <a:solidFill>
                  <a:schemeClr val="tx1"/>
                </a:solidFill>
                <a:ea typeface="+mn-lt"/>
                <a:cs typeface="+mn-lt"/>
              </a:rPr>
              <a:t>უფლება-მოვალეობათა</a:t>
            </a:r>
            <a:r>
              <a:rPr lang="ru-RU" sz="5600" dirty="0">
                <a:solidFill>
                  <a:schemeClr val="tx1"/>
                </a:solidFill>
                <a:ea typeface="+mn-lt"/>
                <a:cs typeface="+mn-lt"/>
              </a:rPr>
              <a:t> </a:t>
            </a:r>
            <a:r>
              <a:rPr lang="ru-RU" sz="5600" dirty="0" err="1">
                <a:solidFill>
                  <a:schemeClr val="tx1"/>
                </a:solidFill>
                <a:ea typeface="+mn-lt"/>
                <a:cs typeface="+mn-lt"/>
              </a:rPr>
              <a:t>ფარგლებში</a:t>
            </a:r>
            <a:r>
              <a:rPr lang="ka-GE" sz="5600" dirty="0">
                <a:solidFill>
                  <a:schemeClr val="tx1"/>
                </a:solidFill>
                <a:ea typeface="+mn-lt"/>
                <a:cs typeface="+mn-lt"/>
              </a:rPr>
              <a:t>;</a:t>
            </a:r>
            <a:r>
              <a:rPr lang="ru-RU" sz="5600" dirty="0">
                <a:solidFill>
                  <a:schemeClr val="tx1"/>
                </a:solidFill>
                <a:ea typeface="+mn-lt"/>
                <a:cs typeface="+mn-lt"/>
              </a:rPr>
              <a:t> </a:t>
            </a:r>
          </a:p>
          <a:p>
            <a:pPr algn="just">
              <a:lnSpc>
                <a:spcPct val="120000"/>
              </a:lnSpc>
            </a:pPr>
            <a:r>
              <a:rPr lang="ru-RU" sz="5600" dirty="0" err="1">
                <a:solidFill>
                  <a:schemeClr val="tx1"/>
                </a:solidFill>
                <a:ea typeface="+mn-lt"/>
                <a:cs typeface="+mn-lt"/>
              </a:rPr>
              <a:t>კომიტეტი</a:t>
            </a:r>
            <a:r>
              <a:rPr lang="ru-RU" sz="5600" dirty="0">
                <a:solidFill>
                  <a:schemeClr val="tx1"/>
                </a:solidFill>
                <a:ea typeface="+mn-lt"/>
                <a:cs typeface="+mn-lt"/>
              </a:rPr>
              <a:t> </a:t>
            </a:r>
            <a:r>
              <a:rPr lang="ru-RU" sz="5600" dirty="0" err="1">
                <a:solidFill>
                  <a:schemeClr val="tx1"/>
                </a:solidFill>
                <a:ea typeface="+mn-lt"/>
                <a:cs typeface="+mn-lt"/>
              </a:rPr>
              <a:t>ეფექტიანად</a:t>
            </a:r>
            <a:r>
              <a:rPr lang="ru-RU" sz="5600" dirty="0">
                <a:solidFill>
                  <a:schemeClr val="tx1"/>
                </a:solidFill>
                <a:ea typeface="+mn-lt"/>
                <a:cs typeface="+mn-lt"/>
              </a:rPr>
              <a:t> </a:t>
            </a:r>
            <a:r>
              <a:rPr lang="ru-RU" sz="5600" dirty="0" err="1">
                <a:solidFill>
                  <a:schemeClr val="tx1"/>
                </a:solidFill>
                <a:ea typeface="+mn-lt"/>
                <a:cs typeface="+mn-lt"/>
              </a:rPr>
              <a:t>უზრუნველყოფს</a:t>
            </a:r>
            <a:r>
              <a:rPr lang="ru-RU" sz="5600" dirty="0">
                <a:solidFill>
                  <a:schemeClr val="tx1"/>
                </a:solidFill>
                <a:ea typeface="+mn-lt"/>
                <a:cs typeface="+mn-lt"/>
              </a:rPr>
              <a:t> </a:t>
            </a:r>
            <a:r>
              <a:rPr lang="ru-RU" sz="5600" dirty="0" err="1">
                <a:solidFill>
                  <a:schemeClr val="tx1"/>
                </a:solidFill>
                <a:ea typeface="+mn-lt"/>
                <a:cs typeface="+mn-lt"/>
              </a:rPr>
              <a:t>საბიუჯეტო</a:t>
            </a:r>
            <a:r>
              <a:rPr lang="ru-RU" sz="5600" dirty="0">
                <a:solidFill>
                  <a:schemeClr val="tx1"/>
                </a:solidFill>
                <a:ea typeface="+mn-lt"/>
                <a:cs typeface="+mn-lt"/>
              </a:rPr>
              <a:t> </a:t>
            </a:r>
            <a:r>
              <a:rPr lang="ru-RU" sz="5600" dirty="0" err="1">
                <a:solidFill>
                  <a:schemeClr val="tx1"/>
                </a:solidFill>
                <a:ea typeface="+mn-lt"/>
                <a:cs typeface="+mn-lt"/>
              </a:rPr>
              <a:t>პროცესს</a:t>
            </a:r>
            <a:r>
              <a:rPr lang="ru-RU" sz="5600" dirty="0">
                <a:solidFill>
                  <a:schemeClr val="tx1"/>
                </a:solidFill>
                <a:ea typeface="+mn-lt"/>
                <a:cs typeface="+mn-lt"/>
              </a:rPr>
              <a:t>, </a:t>
            </a:r>
            <a:r>
              <a:rPr lang="ru-RU" sz="5600" dirty="0" err="1">
                <a:solidFill>
                  <a:schemeClr val="tx1"/>
                </a:solidFill>
                <a:ea typeface="+mn-lt"/>
                <a:cs typeface="+mn-lt"/>
              </a:rPr>
              <a:t>რომელიც</a:t>
            </a:r>
            <a:r>
              <a:rPr lang="ru-RU" sz="5600" dirty="0">
                <a:solidFill>
                  <a:schemeClr val="tx1"/>
                </a:solidFill>
                <a:ea typeface="+mn-lt"/>
                <a:cs typeface="+mn-lt"/>
              </a:rPr>
              <a:t> </a:t>
            </a:r>
            <a:r>
              <a:rPr lang="ru-RU" sz="5600" dirty="0" err="1">
                <a:solidFill>
                  <a:schemeClr val="tx1"/>
                </a:solidFill>
                <a:ea typeface="+mn-lt"/>
                <a:cs typeface="+mn-lt"/>
              </a:rPr>
              <a:t>პასუხობს</a:t>
            </a:r>
            <a:r>
              <a:rPr lang="ru-RU" sz="5600" dirty="0">
                <a:solidFill>
                  <a:schemeClr val="tx1"/>
                </a:solidFill>
                <a:ea typeface="+mn-lt"/>
                <a:cs typeface="+mn-lt"/>
              </a:rPr>
              <a:t> </a:t>
            </a:r>
            <a:r>
              <a:rPr lang="ru-RU" sz="5600" dirty="0" err="1">
                <a:solidFill>
                  <a:schemeClr val="tx1"/>
                </a:solidFill>
                <a:ea typeface="+mn-lt"/>
                <a:cs typeface="+mn-lt"/>
              </a:rPr>
              <a:t>აჭარის</a:t>
            </a:r>
            <a:r>
              <a:rPr lang="ru-RU" sz="5600" dirty="0">
                <a:solidFill>
                  <a:schemeClr val="tx1"/>
                </a:solidFill>
                <a:ea typeface="+mn-lt"/>
                <a:cs typeface="+mn-lt"/>
              </a:rPr>
              <a:t> </a:t>
            </a:r>
            <a:r>
              <a:rPr lang="ru-RU" sz="5600" dirty="0" err="1">
                <a:solidFill>
                  <a:schemeClr val="tx1"/>
                </a:solidFill>
                <a:ea typeface="+mn-lt"/>
                <a:cs typeface="+mn-lt"/>
              </a:rPr>
              <a:t>ავტონომიური</a:t>
            </a:r>
            <a:r>
              <a:rPr lang="ru-RU" sz="5600" dirty="0">
                <a:solidFill>
                  <a:schemeClr val="tx1"/>
                </a:solidFill>
                <a:ea typeface="+mn-lt"/>
                <a:cs typeface="+mn-lt"/>
              </a:rPr>
              <a:t> </a:t>
            </a:r>
            <a:r>
              <a:rPr lang="ru-RU" sz="5600" dirty="0" err="1">
                <a:solidFill>
                  <a:schemeClr val="tx1"/>
                </a:solidFill>
                <a:ea typeface="+mn-lt"/>
                <a:cs typeface="+mn-lt"/>
              </a:rPr>
              <a:t>რესპუბლიკის</a:t>
            </a:r>
            <a:r>
              <a:rPr lang="ru-RU" sz="5600" dirty="0">
                <a:solidFill>
                  <a:schemeClr val="tx1"/>
                </a:solidFill>
                <a:ea typeface="+mn-lt"/>
                <a:cs typeface="+mn-lt"/>
              </a:rPr>
              <a:t> </a:t>
            </a:r>
            <a:r>
              <a:rPr lang="ru-RU" sz="5600" dirty="0" err="1">
                <a:solidFill>
                  <a:schemeClr val="tx1"/>
                </a:solidFill>
                <a:ea typeface="+mn-lt"/>
                <a:cs typeface="+mn-lt"/>
              </a:rPr>
              <a:t>მოსახლეობის</a:t>
            </a:r>
            <a:r>
              <a:rPr lang="ru-RU" sz="5600" dirty="0">
                <a:solidFill>
                  <a:schemeClr val="tx1"/>
                </a:solidFill>
                <a:ea typeface="+mn-lt"/>
                <a:cs typeface="+mn-lt"/>
              </a:rPr>
              <a:t> </a:t>
            </a:r>
            <a:r>
              <a:rPr lang="ru-RU" sz="5600" dirty="0" err="1">
                <a:solidFill>
                  <a:schemeClr val="tx1"/>
                </a:solidFill>
                <a:ea typeface="+mn-lt"/>
                <a:cs typeface="+mn-lt"/>
              </a:rPr>
              <a:t>საჭიროებებს</a:t>
            </a:r>
            <a:r>
              <a:rPr lang="ka-GE" sz="5600" dirty="0">
                <a:solidFill>
                  <a:schemeClr val="tx1"/>
                </a:solidFill>
                <a:ea typeface="+mn-lt"/>
                <a:cs typeface="+mn-lt"/>
              </a:rPr>
              <a:t>;</a:t>
            </a:r>
            <a:endParaRPr lang="ru-RU" sz="5600" dirty="0">
              <a:solidFill>
                <a:schemeClr val="tx1"/>
              </a:solidFill>
              <a:ea typeface="Calibri"/>
              <a:cs typeface="Calibri"/>
            </a:endParaRPr>
          </a:p>
          <a:p>
            <a:pPr>
              <a:lnSpc>
                <a:spcPct val="90000"/>
              </a:lnSpc>
            </a:pPr>
            <a:endParaRPr lang="ru-RU" sz="1100" dirty="0">
              <a:solidFill>
                <a:schemeClr val="tx1"/>
              </a:solidFill>
              <a:ea typeface="Calibri"/>
              <a:cs typeface="Calibri"/>
            </a:endParaRPr>
          </a:p>
        </p:txBody>
      </p:sp>
      <p:sp>
        <p:nvSpPr>
          <p:cNvPr id="6" name="Блок-схема: несколько документов 5"/>
          <p:cNvSpPr/>
          <p:nvPr/>
        </p:nvSpPr>
        <p:spPr>
          <a:xfrm>
            <a:off x="838900" y="763399"/>
            <a:ext cx="4001549" cy="5550904"/>
          </a:xfrm>
          <a:prstGeom prst="flowChartMultidocumen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4000" dirty="0">
                <a:solidFill>
                  <a:schemeClr val="tx1"/>
                </a:solidFill>
              </a:rPr>
              <a:t>კომიტეტის მისია და ხედვა</a:t>
            </a:r>
            <a:endParaRPr lang="en-GB" sz="4000" dirty="0">
              <a:solidFill>
                <a:schemeClr val="tx1"/>
              </a:solidFill>
            </a:endParaRPr>
          </a:p>
        </p:txBody>
      </p:sp>
    </p:spTree>
    <p:extLst>
      <p:ext uri="{BB962C8B-B14F-4D97-AF65-F5344CB8AC3E}">
        <p14:creationId xmlns:p14="http://schemas.microsoft.com/office/powerpoint/2010/main" val="191315259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5259072-AB61-ECFB-EB95-2BCCF7B25F51}"/>
              </a:ext>
            </a:extLst>
          </p:cNvPr>
          <p:cNvSpPr>
            <a:spLocks noGrp="1"/>
          </p:cNvSpPr>
          <p:nvPr>
            <p:ph type="title"/>
          </p:nvPr>
        </p:nvSpPr>
        <p:spPr>
          <a:xfrm>
            <a:off x="1343027" y="74818"/>
            <a:ext cx="9817736" cy="1172959"/>
          </a:xfrm>
        </p:spPr>
        <p:txBody>
          <a:bodyPr vert="horz" lIns="91440" tIns="45720" rIns="91440" bIns="45720" rtlCol="0" anchor="b">
            <a:normAutofit/>
          </a:bodyPr>
          <a:lstStyle/>
          <a:p>
            <a:pPr algn="ctr"/>
            <a:r>
              <a:rPr lang="ka-GE" sz="2400" b="1" dirty="0" smtClean="0">
                <a:solidFill>
                  <a:schemeClr val="tx1"/>
                </a:solidFill>
              </a:rPr>
              <a:t>კ </a:t>
            </a:r>
            <a:r>
              <a:rPr lang="en-US" sz="2400" b="1" dirty="0" smtClean="0">
                <a:solidFill>
                  <a:schemeClr val="tx1"/>
                </a:solidFill>
              </a:rPr>
              <a:t>ო</a:t>
            </a:r>
            <a:r>
              <a:rPr lang="ka-GE" sz="2400" b="1" dirty="0" smtClean="0">
                <a:solidFill>
                  <a:schemeClr val="tx1"/>
                </a:solidFill>
              </a:rPr>
              <a:t> </a:t>
            </a:r>
            <a:r>
              <a:rPr lang="en-US" sz="2400" b="1" dirty="0" smtClean="0">
                <a:solidFill>
                  <a:schemeClr val="tx1"/>
                </a:solidFill>
              </a:rPr>
              <a:t>მ</a:t>
            </a:r>
            <a:r>
              <a:rPr lang="ka-GE" sz="2400" b="1" dirty="0" smtClean="0">
                <a:solidFill>
                  <a:schemeClr val="tx1"/>
                </a:solidFill>
              </a:rPr>
              <a:t> </a:t>
            </a:r>
            <a:r>
              <a:rPr lang="en-US" sz="2400" b="1" dirty="0" smtClean="0">
                <a:solidFill>
                  <a:schemeClr val="tx1"/>
                </a:solidFill>
              </a:rPr>
              <a:t>ი</a:t>
            </a:r>
            <a:r>
              <a:rPr lang="ka-GE" sz="2400" b="1" dirty="0" smtClean="0">
                <a:solidFill>
                  <a:schemeClr val="tx1"/>
                </a:solidFill>
              </a:rPr>
              <a:t> </a:t>
            </a:r>
            <a:r>
              <a:rPr lang="en-US" sz="2400" b="1" dirty="0" smtClean="0">
                <a:solidFill>
                  <a:schemeClr val="tx1"/>
                </a:solidFill>
              </a:rPr>
              <a:t>ტ</a:t>
            </a:r>
            <a:r>
              <a:rPr lang="ka-GE" sz="2400" b="1" dirty="0" smtClean="0">
                <a:solidFill>
                  <a:schemeClr val="tx1"/>
                </a:solidFill>
              </a:rPr>
              <a:t> </a:t>
            </a:r>
            <a:r>
              <a:rPr lang="en-US" sz="2400" b="1" dirty="0" smtClean="0">
                <a:solidFill>
                  <a:schemeClr val="tx1"/>
                </a:solidFill>
              </a:rPr>
              <a:t>ე</a:t>
            </a:r>
            <a:r>
              <a:rPr lang="ka-GE" sz="2400" b="1" dirty="0" smtClean="0">
                <a:solidFill>
                  <a:schemeClr val="tx1"/>
                </a:solidFill>
              </a:rPr>
              <a:t> </a:t>
            </a:r>
            <a:r>
              <a:rPr lang="en-US" sz="2400" b="1" dirty="0" smtClean="0">
                <a:solidFill>
                  <a:schemeClr val="tx1"/>
                </a:solidFill>
              </a:rPr>
              <a:t>ტ</a:t>
            </a:r>
            <a:r>
              <a:rPr lang="ka-GE" sz="2400" b="1" dirty="0" smtClean="0">
                <a:solidFill>
                  <a:schemeClr val="tx1"/>
                </a:solidFill>
              </a:rPr>
              <a:t> </a:t>
            </a:r>
            <a:r>
              <a:rPr lang="en-US" sz="2400" b="1" dirty="0" smtClean="0">
                <a:solidFill>
                  <a:schemeClr val="tx1"/>
                </a:solidFill>
              </a:rPr>
              <a:t>ი</a:t>
            </a:r>
            <a:r>
              <a:rPr lang="ka-GE" sz="2400" b="1" dirty="0" smtClean="0">
                <a:solidFill>
                  <a:schemeClr val="tx1"/>
                </a:solidFill>
              </a:rPr>
              <a:t> </a:t>
            </a:r>
            <a:r>
              <a:rPr lang="en-US" sz="2400" b="1" dirty="0" smtClean="0">
                <a:solidFill>
                  <a:schemeClr val="tx1"/>
                </a:solidFill>
              </a:rPr>
              <a:t>ს</a:t>
            </a:r>
            <a:r>
              <a:rPr lang="ka-GE" sz="2400" b="1" dirty="0" smtClean="0">
                <a:solidFill>
                  <a:schemeClr val="tx1"/>
                </a:solidFill>
              </a:rPr>
              <a:t>  </a:t>
            </a:r>
            <a:r>
              <a:rPr lang="en-US" sz="2400" b="1" dirty="0" smtClean="0">
                <a:solidFill>
                  <a:schemeClr val="tx1"/>
                </a:solidFill>
              </a:rPr>
              <a:t> შ</a:t>
            </a:r>
            <a:r>
              <a:rPr lang="ka-GE" sz="2400" b="1" dirty="0" smtClean="0">
                <a:solidFill>
                  <a:schemeClr val="tx1"/>
                </a:solidFill>
              </a:rPr>
              <a:t> </a:t>
            </a:r>
            <a:r>
              <a:rPr lang="en-US" sz="2400" b="1" dirty="0" smtClean="0">
                <a:solidFill>
                  <a:schemeClr val="tx1"/>
                </a:solidFill>
              </a:rPr>
              <a:t>ე</a:t>
            </a:r>
            <a:r>
              <a:rPr lang="ka-GE" sz="2400" b="1" dirty="0" smtClean="0">
                <a:solidFill>
                  <a:schemeClr val="tx1"/>
                </a:solidFill>
              </a:rPr>
              <a:t> </a:t>
            </a:r>
            <a:r>
              <a:rPr lang="en-US" sz="2400" b="1" dirty="0" smtClean="0">
                <a:solidFill>
                  <a:schemeClr val="tx1"/>
                </a:solidFill>
              </a:rPr>
              <a:t>მ</a:t>
            </a:r>
            <a:r>
              <a:rPr lang="ka-GE" sz="2400" b="1" dirty="0" smtClean="0">
                <a:solidFill>
                  <a:schemeClr val="tx1"/>
                </a:solidFill>
              </a:rPr>
              <a:t> </a:t>
            </a:r>
            <a:r>
              <a:rPr lang="en-US" sz="2400" b="1" dirty="0" smtClean="0">
                <a:solidFill>
                  <a:schemeClr val="tx1"/>
                </a:solidFill>
              </a:rPr>
              <a:t>ა</a:t>
            </a:r>
            <a:r>
              <a:rPr lang="ka-GE" sz="2400" b="1" dirty="0" smtClean="0">
                <a:solidFill>
                  <a:schemeClr val="tx1"/>
                </a:solidFill>
              </a:rPr>
              <a:t> </a:t>
            </a:r>
            <a:r>
              <a:rPr lang="en-US" sz="2400" b="1" dirty="0" smtClean="0">
                <a:solidFill>
                  <a:schemeClr val="tx1"/>
                </a:solidFill>
              </a:rPr>
              <a:t>დ</a:t>
            </a:r>
            <a:r>
              <a:rPr lang="ka-GE" sz="2400" b="1" dirty="0" smtClean="0">
                <a:solidFill>
                  <a:schemeClr val="tx1"/>
                </a:solidFill>
              </a:rPr>
              <a:t> </a:t>
            </a:r>
            <a:r>
              <a:rPr lang="en-US" sz="2400" b="1" dirty="0" smtClean="0">
                <a:solidFill>
                  <a:schemeClr val="tx1"/>
                </a:solidFill>
              </a:rPr>
              <a:t>გ</a:t>
            </a:r>
            <a:r>
              <a:rPr lang="ka-GE" sz="2400" b="1" dirty="0" smtClean="0">
                <a:solidFill>
                  <a:schemeClr val="tx1"/>
                </a:solidFill>
              </a:rPr>
              <a:t> </a:t>
            </a:r>
            <a:r>
              <a:rPr lang="en-US" sz="2400" b="1" dirty="0" smtClean="0">
                <a:solidFill>
                  <a:schemeClr val="tx1"/>
                </a:solidFill>
              </a:rPr>
              <a:t>ე</a:t>
            </a:r>
            <a:r>
              <a:rPr lang="ka-GE" sz="2400" b="1" dirty="0" smtClean="0">
                <a:solidFill>
                  <a:schemeClr val="tx1"/>
                </a:solidFill>
              </a:rPr>
              <a:t> </a:t>
            </a:r>
            <a:r>
              <a:rPr lang="en-US" sz="2400" b="1" dirty="0" smtClean="0">
                <a:solidFill>
                  <a:schemeClr val="tx1"/>
                </a:solidFill>
              </a:rPr>
              <a:t>ნ</a:t>
            </a:r>
            <a:r>
              <a:rPr lang="ka-GE" sz="2400" b="1" dirty="0" smtClean="0">
                <a:solidFill>
                  <a:schemeClr val="tx1"/>
                </a:solidFill>
              </a:rPr>
              <a:t> </a:t>
            </a:r>
            <a:r>
              <a:rPr lang="en-US" sz="2400" b="1" dirty="0" smtClean="0">
                <a:solidFill>
                  <a:schemeClr val="tx1"/>
                </a:solidFill>
              </a:rPr>
              <a:t>ლ</a:t>
            </a:r>
            <a:r>
              <a:rPr lang="ka-GE" sz="2400" b="1" dirty="0" smtClean="0">
                <a:solidFill>
                  <a:schemeClr val="tx1"/>
                </a:solidFill>
              </a:rPr>
              <a:t> </a:t>
            </a:r>
            <a:r>
              <a:rPr lang="en-US" sz="2400" b="1" dirty="0" smtClean="0">
                <a:solidFill>
                  <a:schemeClr val="tx1"/>
                </a:solidFill>
              </a:rPr>
              <a:t>ო</a:t>
            </a:r>
            <a:r>
              <a:rPr lang="ka-GE" sz="2400" b="1" dirty="0" smtClean="0">
                <a:solidFill>
                  <a:schemeClr val="tx1"/>
                </a:solidFill>
              </a:rPr>
              <a:t> </a:t>
            </a:r>
            <a:r>
              <a:rPr lang="en-US" sz="2400" b="1" dirty="0" smtClean="0">
                <a:solidFill>
                  <a:schemeClr val="tx1"/>
                </a:solidFill>
              </a:rPr>
              <a:t>ბ</a:t>
            </a:r>
            <a:r>
              <a:rPr lang="ka-GE" sz="2400" b="1" dirty="0" smtClean="0">
                <a:solidFill>
                  <a:schemeClr val="tx1"/>
                </a:solidFill>
              </a:rPr>
              <a:t> </a:t>
            </a:r>
            <a:r>
              <a:rPr lang="en-US" sz="2400" b="1" dirty="0" smtClean="0">
                <a:solidFill>
                  <a:schemeClr val="tx1"/>
                </a:solidFill>
              </a:rPr>
              <a:t>ა</a:t>
            </a:r>
            <a:endParaRPr lang="en-US" sz="2400" b="1" dirty="0">
              <a:solidFill>
                <a:schemeClr val="tx1"/>
              </a:solidFill>
            </a:endParaRPr>
          </a:p>
        </p:txBody>
      </p:sp>
      <p:sp>
        <p:nvSpPr>
          <p:cNvPr id="3" name="Объект 2">
            <a:extLst>
              <a:ext uri="{FF2B5EF4-FFF2-40B4-BE49-F238E27FC236}">
                <a16:creationId xmlns:a16="http://schemas.microsoft.com/office/drawing/2014/main" id="{BCDDCD69-3DEF-1048-1EDA-F449F0E09719}"/>
              </a:ext>
            </a:extLst>
          </p:cNvPr>
          <p:cNvSpPr>
            <a:spLocks noGrp="1"/>
          </p:cNvSpPr>
          <p:nvPr>
            <p:ph idx="1"/>
          </p:nvPr>
        </p:nvSpPr>
        <p:spPr>
          <a:xfrm rot="10800000" flipV="1">
            <a:off x="5188534" y="1764791"/>
            <a:ext cx="6172196" cy="1170433"/>
          </a:xfrm>
        </p:spPr>
        <p:txBody>
          <a:bodyPr vert="horz" lIns="91440" tIns="45720" rIns="91440" bIns="45720" rtlCol="0" anchor="t">
            <a:noAutofit/>
          </a:bodyPr>
          <a:lstStyle/>
          <a:p>
            <a:pPr marL="0" indent="0" algn="ctr">
              <a:buNone/>
            </a:pPr>
            <a:r>
              <a:rPr lang="ka-GE" sz="1800" b="1" dirty="0"/>
              <a:t>კომიტეტის თავმჯდომარე</a:t>
            </a:r>
          </a:p>
          <a:p>
            <a:pPr marL="0" indent="0" algn="ctr">
              <a:buNone/>
            </a:pPr>
            <a:r>
              <a:rPr lang="ka-GE" sz="1800" b="1" i="1" dirty="0"/>
              <a:t>მარინე გვიანიძე</a:t>
            </a:r>
            <a:endParaRPr lang="en-US" sz="1800" b="1" i="1" dirty="0">
              <a:ea typeface="Calibri"/>
              <a:cs typeface="Calibri"/>
            </a:endParaRPr>
          </a:p>
        </p:txBody>
      </p:sp>
      <p:sp>
        <p:nvSpPr>
          <p:cNvPr id="7" name="Прямоугольник 6"/>
          <p:cNvSpPr/>
          <p:nvPr/>
        </p:nvSpPr>
        <p:spPr>
          <a:xfrm>
            <a:off x="1207009" y="3666744"/>
            <a:ext cx="5111496" cy="2862322"/>
          </a:xfrm>
          <a:prstGeom prst="rect">
            <a:avLst/>
          </a:prstGeom>
        </p:spPr>
        <p:txBody>
          <a:bodyPr wrap="square">
            <a:spAutoFit/>
          </a:bodyPr>
          <a:lstStyle/>
          <a:p>
            <a:pPr algn="ctr"/>
            <a:endParaRPr lang="en-GB" b="1" dirty="0"/>
          </a:p>
          <a:p>
            <a:pPr algn="ctr"/>
            <a:r>
              <a:rPr lang="ka-GE" b="1" dirty="0" smtClean="0"/>
              <a:t>          კომიტეტის </a:t>
            </a:r>
            <a:r>
              <a:rPr lang="ka-GE" b="1" dirty="0"/>
              <a:t>წევრები</a:t>
            </a:r>
          </a:p>
          <a:p>
            <a:pPr algn="ctr"/>
            <a:endParaRPr lang="ka-GE" b="1" dirty="0">
              <a:ea typeface="Calibri"/>
              <a:cs typeface="Calibri"/>
            </a:endParaRPr>
          </a:p>
          <a:p>
            <a:r>
              <a:rPr lang="ka-GE" b="1" dirty="0">
                <a:ea typeface="Calibri"/>
                <a:cs typeface="Calibri"/>
              </a:rPr>
              <a:t>გიორგი </a:t>
            </a:r>
            <a:r>
              <a:rPr lang="ka-GE" b="1" dirty="0" smtClean="0">
                <a:ea typeface="Calibri"/>
                <a:cs typeface="Calibri"/>
              </a:rPr>
              <a:t>კირთაძე - </a:t>
            </a:r>
            <a:r>
              <a:rPr lang="ka-GE" sz="1600" b="1" dirty="0">
                <a:ea typeface="Calibri"/>
                <a:cs typeface="Calibri"/>
              </a:rPr>
              <a:t>თავმჯდომარის მოადგილე </a:t>
            </a:r>
          </a:p>
          <a:p>
            <a:r>
              <a:rPr lang="ka-GE" b="1" dirty="0">
                <a:ea typeface="Calibri"/>
                <a:cs typeface="Calibri"/>
              </a:rPr>
              <a:t>ტიტე </a:t>
            </a:r>
            <a:r>
              <a:rPr lang="ka-GE" b="1" dirty="0" smtClean="0">
                <a:ea typeface="Calibri"/>
                <a:cs typeface="Calibri"/>
              </a:rPr>
              <a:t>აროშიძე</a:t>
            </a:r>
            <a:r>
              <a:rPr lang="en-GB" b="1" dirty="0" smtClean="0">
                <a:ea typeface="Calibri"/>
                <a:cs typeface="Calibri"/>
              </a:rPr>
              <a:t>      </a:t>
            </a:r>
            <a:r>
              <a:rPr lang="ka-GE" b="1" dirty="0" smtClean="0">
                <a:ea typeface="Calibri"/>
                <a:cs typeface="Calibri"/>
              </a:rPr>
              <a:t>- </a:t>
            </a:r>
            <a:r>
              <a:rPr lang="ka-GE" sz="1600" b="1" dirty="0">
                <a:ea typeface="Calibri"/>
                <a:cs typeface="Calibri"/>
              </a:rPr>
              <a:t>წევრი</a:t>
            </a:r>
          </a:p>
          <a:p>
            <a:r>
              <a:rPr lang="ka-GE" b="1" dirty="0">
                <a:ea typeface="Calibri"/>
                <a:cs typeface="Calibri"/>
              </a:rPr>
              <a:t>ილია </a:t>
            </a:r>
            <a:r>
              <a:rPr lang="ka-GE" b="1" dirty="0" smtClean="0">
                <a:ea typeface="Calibri"/>
                <a:cs typeface="Calibri"/>
              </a:rPr>
              <a:t>ვერძაძე</a:t>
            </a:r>
            <a:r>
              <a:rPr lang="en-GB" b="1" dirty="0" smtClean="0">
                <a:ea typeface="Calibri"/>
                <a:cs typeface="Calibri"/>
              </a:rPr>
              <a:t>       </a:t>
            </a:r>
            <a:r>
              <a:rPr lang="ka-GE" b="1" dirty="0" smtClean="0">
                <a:ea typeface="Calibri"/>
                <a:cs typeface="Calibri"/>
              </a:rPr>
              <a:t>- </a:t>
            </a:r>
            <a:r>
              <a:rPr lang="ka-GE" sz="1600" b="1" dirty="0" smtClean="0">
                <a:ea typeface="Calibri"/>
                <a:cs typeface="Calibri"/>
              </a:rPr>
              <a:t>წევრი</a:t>
            </a:r>
            <a:endParaRPr lang="ka-GE" sz="1600" b="1" dirty="0">
              <a:ea typeface="Calibri"/>
              <a:cs typeface="Calibri"/>
            </a:endParaRPr>
          </a:p>
          <a:p>
            <a:r>
              <a:rPr lang="ka-GE" b="1" dirty="0">
                <a:ea typeface="Calibri"/>
                <a:cs typeface="Calibri"/>
              </a:rPr>
              <a:t>ლაშა </a:t>
            </a:r>
            <a:r>
              <a:rPr lang="ka-GE" b="1" dirty="0" smtClean="0">
                <a:ea typeface="Calibri"/>
                <a:cs typeface="Calibri"/>
              </a:rPr>
              <a:t>სირაბიძე</a:t>
            </a:r>
            <a:r>
              <a:rPr lang="en-GB" b="1" dirty="0" smtClean="0">
                <a:ea typeface="Calibri"/>
                <a:cs typeface="Calibri"/>
              </a:rPr>
              <a:t>     </a:t>
            </a:r>
            <a:r>
              <a:rPr lang="ka-GE" b="1" dirty="0" smtClean="0">
                <a:ea typeface="Calibri"/>
                <a:cs typeface="Calibri"/>
              </a:rPr>
              <a:t>-</a:t>
            </a:r>
            <a:r>
              <a:rPr lang="en-GB" b="1" dirty="0" smtClean="0">
                <a:ea typeface="Calibri"/>
                <a:cs typeface="Calibri"/>
              </a:rPr>
              <a:t>  </a:t>
            </a:r>
            <a:r>
              <a:rPr lang="ka-GE" sz="1600" b="1" dirty="0">
                <a:ea typeface="Calibri"/>
                <a:cs typeface="Calibri"/>
              </a:rPr>
              <a:t>წევრი</a:t>
            </a:r>
          </a:p>
          <a:p>
            <a:endParaRPr lang="ka-GE" b="1" dirty="0">
              <a:solidFill>
                <a:schemeClr val="accent1"/>
              </a:solidFill>
              <a:ea typeface="Calibri"/>
              <a:cs typeface="Calibri"/>
            </a:endParaRPr>
          </a:p>
          <a:p>
            <a:endParaRPr lang="ka-GE" b="1" dirty="0">
              <a:ea typeface="Calibri"/>
              <a:cs typeface="Calibri"/>
            </a:endParaRPr>
          </a:p>
          <a:p>
            <a:endParaRPr lang="en-US" b="1" dirty="0">
              <a:ea typeface="Calibri"/>
              <a:cs typeface="Calibri"/>
            </a:endParaRPr>
          </a:p>
        </p:txBody>
      </p:sp>
      <p:pic>
        <p:nvPicPr>
          <p:cNvPr id="9" name="Рисунок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10624" y="3865561"/>
            <a:ext cx="3265777" cy="2318383"/>
          </a:xfrm>
          <a:prstGeom prst="rect">
            <a:avLst/>
          </a:prstGeo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8809" y="1296601"/>
            <a:ext cx="3917899" cy="2370143"/>
          </a:xfrm>
          <a:prstGeom prst="rect">
            <a:avLst/>
          </a:prstGeom>
        </p:spPr>
      </p:pic>
    </p:spTree>
    <p:extLst>
      <p:ext uri="{BB962C8B-B14F-4D97-AF65-F5344CB8AC3E}">
        <p14:creationId xmlns:p14="http://schemas.microsoft.com/office/powerpoint/2010/main" val="25368499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691157" y="609601"/>
            <a:ext cx="7600299" cy="5541817"/>
          </a:xfrm>
        </p:spPr>
        <p:txBody>
          <a:bodyPr>
            <a:normAutofit/>
          </a:bodyPr>
          <a:lstStyle/>
          <a:p>
            <a:pPr indent="180335" algn="r">
              <a:lnSpc>
                <a:spcPct val="115000"/>
              </a:lnSpc>
              <a:spcAft>
                <a:spcPts val="1000"/>
              </a:spcAft>
            </a:pPr>
            <a:r>
              <a:rPr lang="ru-RU" sz="1800" b="1" dirty="0" smtClean="0">
                <a:latin typeface="Sylfaen" panose="010A0502050306030303" pitchFamily="18" charset="0"/>
                <a:ea typeface="Calibri" panose="020F0502020204030204" pitchFamily="34" charset="0"/>
                <a:cs typeface="Times New Roman" panose="02020603050405020304" pitchFamily="18" charset="0"/>
              </a:rPr>
              <a:t> </a:t>
            </a:r>
            <a:r>
              <a:rPr lang="ru-RU" sz="1800" b="1" dirty="0">
                <a:latin typeface="Sylfaen" panose="010A0502050306030303" pitchFamily="18" charset="0"/>
                <a:ea typeface="Calibri" panose="020F0502020204030204" pitchFamily="34" charset="0"/>
                <a:cs typeface="Times New Roman" panose="02020603050405020304" pitchFamily="18" charset="0"/>
              </a:rPr>
              <a:t/>
            </a:r>
            <a:br>
              <a:rPr lang="ru-RU" sz="1800" b="1" dirty="0">
                <a:latin typeface="Sylfaen" panose="010A0502050306030303" pitchFamily="18" charset="0"/>
                <a:ea typeface="Calibri" panose="020F0502020204030204" pitchFamily="34" charset="0"/>
                <a:cs typeface="Times New Roman" panose="02020603050405020304" pitchFamily="18" charset="0"/>
              </a:rPr>
            </a:br>
            <a:endParaRPr lang="ru-RU" sz="18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l="19360" t="-2038" r="-19360" b="2038"/>
          <a:stretch/>
        </p:blipFill>
        <p:spPr>
          <a:xfrm>
            <a:off x="7787148" y="752166"/>
            <a:ext cx="3871451" cy="3377381"/>
          </a:xfrm>
          <a:prstGeom prst="rect">
            <a:avLst/>
          </a:prstGeom>
        </p:spPr>
      </p:pic>
      <p:sp>
        <p:nvSpPr>
          <p:cNvPr id="3" name="Загнутый угол 2"/>
          <p:cNvSpPr/>
          <p:nvPr/>
        </p:nvSpPr>
        <p:spPr>
          <a:xfrm>
            <a:off x="648930" y="796413"/>
            <a:ext cx="6636774" cy="5456903"/>
          </a:xfrm>
          <a:prstGeom prst="foldedCorner">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b="1" dirty="0">
                <a:solidFill>
                  <a:schemeClr val="tx1"/>
                </a:solidFill>
                <a:ea typeface="Calibri" panose="020F0502020204030204" pitchFamily="34" charset="0"/>
                <a:cs typeface="Times New Roman" panose="02020603050405020304" pitchFamily="18" charset="0"/>
              </a:rPr>
              <a:t>წინამდებარე საანგარიშო პერიოდი მოიცავს იმ აქტივობებს</a:t>
            </a:r>
            <a:r>
              <a:rPr lang="en-US" b="1" dirty="0">
                <a:solidFill>
                  <a:schemeClr val="tx1"/>
                </a:solidFill>
                <a:latin typeface="Sylfaen" panose="010A0502050306030303" pitchFamily="18" charset="0"/>
                <a:ea typeface="Calibri" panose="020F0502020204030204" pitchFamily="34" charset="0"/>
                <a:cs typeface="Times New Roman" panose="02020603050405020304" pitchFamily="18" charset="0"/>
              </a:rPr>
              <a:t>, </a:t>
            </a:r>
            <a:r>
              <a:rPr lang="ka-GE" b="1" dirty="0">
                <a:solidFill>
                  <a:schemeClr val="tx1"/>
                </a:solidFill>
                <a:ea typeface="Calibri" panose="020F0502020204030204" pitchFamily="34" charset="0"/>
                <a:cs typeface="Times New Roman" panose="02020603050405020304" pitchFamily="18" charset="0"/>
              </a:rPr>
              <a:t>რაც კომიტეტმა განახორციელა 2023 წლის 1 იანვრიდან 2023  წლის  31 დეკემბრის ჩათვლით.</a:t>
            </a:r>
            <a:br>
              <a:rPr lang="ka-GE" b="1" dirty="0">
                <a:solidFill>
                  <a:schemeClr val="tx1"/>
                </a:solidFill>
                <a:ea typeface="Calibri" panose="020F0502020204030204" pitchFamily="34" charset="0"/>
                <a:cs typeface="Times New Roman" panose="02020603050405020304" pitchFamily="18" charset="0"/>
              </a:rPr>
            </a:br>
            <a:r>
              <a:rPr lang="ru-RU" b="1" dirty="0">
                <a:solidFill>
                  <a:schemeClr val="tx1"/>
                </a:solidFill>
                <a:latin typeface="Sylfaen" panose="010A0502050306030303" pitchFamily="18" charset="0"/>
                <a:ea typeface="Calibri" panose="020F0502020204030204" pitchFamily="34" charset="0"/>
                <a:cs typeface="Times New Roman" panose="02020603050405020304" pitchFamily="18" charset="0"/>
              </a:rPr>
              <a:t> </a:t>
            </a:r>
            <a:r>
              <a:rPr lang="ru-RU" b="1" dirty="0" err="1">
                <a:solidFill>
                  <a:schemeClr val="tx1"/>
                </a:solidFill>
                <a:latin typeface="Sylfaen" panose="010A0502050306030303" pitchFamily="18" charset="0"/>
                <a:ea typeface="Calibri" panose="020F0502020204030204" pitchFamily="34" charset="0"/>
                <a:cs typeface="Times New Roman" panose="02020603050405020304" pitchFamily="18" charset="0"/>
              </a:rPr>
              <a:t>ანგარიში</a:t>
            </a:r>
            <a:r>
              <a:rPr lang="ru-RU" b="1" dirty="0">
                <a:solidFill>
                  <a:schemeClr val="tx1"/>
                </a:solidFill>
                <a:latin typeface="Sylfaen" panose="010A0502050306030303" pitchFamily="18" charset="0"/>
                <a:ea typeface="Calibri" panose="020F0502020204030204" pitchFamily="34" charset="0"/>
                <a:cs typeface="Times New Roman" panose="02020603050405020304" pitchFamily="18" charset="0"/>
              </a:rPr>
              <a:t> </a:t>
            </a:r>
            <a:r>
              <a:rPr lang="ru-RU" b="1" dirty="0" err="1">
                <a:solidFill>
                  <a:schemeClr val="tx1"/>
                </a:solidFill>
                <a:latin typeface="Sylfaen" panose="010A0502050306030303" pitchFamily="18" charset="0"/>
                <a:ea typeface="Calibri" panose="020F0502020204030204" pitchFamily="34" charset="0"/>
                <a:cs typeface="Times New Roman" panose="02020603050405020304" pitchFamily="18" charset="0"/>
              </a:rPr>
              <a:t>შემუშავდა</a:t>
            </a:r>
            <a:r>
              <a:rPr lang="ru-RU" b="1" dirty="0">
                <a:solidFill>
                  <a:schemeClr val="tx1"/>
                </a:solidFill>
                <a:latin typeface="Sylfaen" panose="010A0502050306030303" pitchFamily="18" charset="0"/>
                <a:ea typeface="Calibri" panose="020F0502020204030204" pitchFamily="34" charset="0"/>
                <a:cs typeface="Times New Roman" panose="02020603050405020304" pitchFamily="18" charset="0"/>
              </a:rPr>
              <a:t> </a:t>
            </a:r>
            <a:r>
              <a:rPr lang="ru-RU" b="1" dirty="0" err="1">
                <a:solidFill>
                  <a:schemeClr val="tx1"/>
                </a:solidFill>
                <a:latin typeface="Sylfaen" panose="010A0502050306030303" pitchFamily="18" charset="0"/>
                <a:ea typeface="Calibri" panose="020F0502020204030204" pitchFamily="34" charset="0"/>
                <a:cs typeface="Times New Roman" panose="02020603050405020304" pitchFamily="18" charset="0"/>
              </a:rPr>
              <a:t>კომიტეტის</a:t>
            </a:r>
            <a:r>
              <a:rPr lang="ru-RU" b="1" dirty="0">
                <a:solidFill>
                  <a:schemeClr val="tx1"/>
                </a:solidFill>
                <a:latin typeface="Sylfaen" panose="010A0502050306030303" pitchFamily="18" charset="0"/>
                <a:ea typeface="Calibri" panose="020F0502020204030204" pitchFamily="34" charset="0"/>
                <a:cs typeface="Times New Roman" panose="02020603050405020304" pitchFamily="18" charset="0"/>
              </a:rPr>
              <a:t> </a:t>
            </a:r>
            <a:r>
              <a:rPr lang="ru-RU" b="1" dirty="0" err="1">
                <a:solidFill>
                  <a:schemeClr val="tx1"/>
                </a:solidFill>
                <a:latin typeface="Sylfaen" panose="010A0502050306030303" pitchFamily="18" charset="0"/>
                <a:ea typeface="Calibri" panose="020F0502020204030204" pitchFamily="34" charset="0"/>
                <a:cs typeface="Times New Roman" panose="02020603050405020304" pitchFamily="18" charset="0"/>
              </a:rPr>
              <a:t>სამოქმედო</a:t>
            </a:r>
            <a:r>
              <a:rPr lang="ru-RU" b="1" dirty="0">
                <a:solidFill>
                  <a:schemeClr val="tx1"/>
                </a:solidFill>
                <a:latin typeface="Sylfaen" panose="010A0502050306030303" pitchFamily="18" charset="0"/>
                <a:ea typeface="Calibri" panose="020F0502020204030204" pitchFamily="34" charset="0"/>
                <a:cs typeface="Times New Roman" panose="02020603050405020304" pitchFamily="18" charset="0"/>
              </a:rPr>
              <a:t> </a:t>
            </a:r>
            <a:r>
              <a:rPr lang="ru-RU" b="1" dirty="0" err="1">
                <a:solidFill>
                  <a:schemeClr val="tx1"/>
                </a:solidFill>
                <a:latin typeface="Sylfaen" panose="010A0502050306030303" pitchFamily="18" charset="0"/>
                <a:ea typeface="Calibri" panose="020F0502020204030204" pitchFamily="34" charset="0"/>
                <a:cs typeface="Times New Roman" panose="02020603050405020304" pitchFamily="18" charset="0"/>
              </a:rPr>
              <a:t>გეგმის</a:t>
            </a:r>
            <a:r>
              <a:rPr lang="ru-RU" b="1" dirty="0">
                <a:solidFill>
                  <a:schemeClr val="tx1"/>
                </a:solidFill>
                <a:latin typeface="Sylfaen" panose="010A0502050306030303" pitchFamily="18" charset="0"/>
                <a:ea typeface="Calibri" panose="020F0502020204030204" pitchFamily="34" charset="0"/>
                <a:cs typeface="Times New Roman" panose="02020603050405020304" pitchFamily="18" charset="0"/>
              </a:rPr>
              <a:t> </a:t>
            </a:r>
            <a:r>
              <a:rPr lang="ru-RU" b="1" dirty="0" err="1">
                <a:solidFill>
                  <a:schemeClr val="tx1"/>
                </a:solidFill>
                <a:latin typeface="Sylfaen" panose="010A0502050306030303" pitchFamily="18" charset="0"/>
                <a:ea typeface="Calibri" panose="020F0502020204030204" pitchFamily="34" charset="0"/>
                <a:cs typeface="Times New Roman" panose="02020603050405020304" pitchFamily="18" charset="0"/>
              </a:rPr>
              <a:t>მონიტორინგისა</a:t>
            </a:r>
            <a:r>
              <a:rPr lang="ru-RU" b="1" dirty="0">
                <a:solidFill>
                  <a:schemeClr val="tx1"/>
                </a:solidFill>
                <a:latin typeface="Sylfaen" panose="010A0502050306030303" pitchFamily="18" charset="0"/>
                <a:ea typeface="Calibri" panose="020F0502020204030204" pitchFamily="34" charset="0"/>
                <a:cs typeface="Times New Roman" panose="02020603050405020304" pitchFamily="18" charset="0"/>
              </a:rPr>
              <a:t> </a:t>
            </a:r>
            <a:r>
              <a:rPr lang="ru-RU" b="1" dirty="0" err="1">
                <a:solidFill>
                  <a:schemeClr val="tx1"/>
                </a:solidFill>
                <a:latin typeface="Sylfaen" panose="010A0502050306030303" pitchFamily="18" charset="0"/>
                <a:ea typeface="Calibri" panose="020F0502020204030204" pitchFamily="34" charset="0"/>
                <a:cs typeface="Times New Roman" panose="02020603050405020304" pitchFamily="18" charset="0"/>
              </a:rPr>
              <a:t>და</a:t>
            </a:r>
            <a:r>
              <a:rPr lang="ru-RU" b="1" dirty="0">
                <a:solidFill>
                  <a:schemeClr val="tx1"/>
                </a:solidFill>
                <a:latin typeface="Sylfaen" panose="010A0502050306030303" pitchFamily="18" charset="0"/>
                <a:ea typeface="Calibri" panose="020F0502020204030204" pitchFamily="34" charset="0"/>
                <a:cs typeface="Times New Roman" panose="02020603050405020304" pitchFamily="18" charset="0"/>
              </a:rPr>
              <a:t> </a:t>
            </a:r>
            <a:r>
              <a:rPr lang="ru-RU" b="1" dirty="0" err="1">
                <a:solidFill>
                  <a:schemeClr val="tx1"/>
                </a:solidFill>
                <a:latin typeface="Sylfaen" panose="010A0502050306030303" pitchFamily="18" charset="0"/>
                <a:ea typeface="Calibri" panose="020F0502020204030204" pitchFamily="34" charset="0"/>
                <a:cs typeface="Times New Roman" panose="02020603050405020304" pitchFamily="18" charset="0"/>
              </a:rPr>
              <a:t>მისი</a:t>
            </a:r>
            <a:r>
              <a:rPr lang="ru-RU" b="1" dirty="0">
                <a:solidFill>
                  <a:schemeClr val="tx1"/>
                </a:solidFill>
                <a:latin typeface="Sylfaen" panose="010A0502050306030303" pitchFamily="18" charset="0"/>
                <a:ea typeface="Calibri" panose="020F0502020204030204" pitchFamily="34" charset="0"/>
                <a:cs typeface="Times New Roman" panose="02020603050405020304" pitchFamily="18" charset="0"/>
              </a:rPr>
              <a:t> </a:t>
            </a:r>
            <a:r>
              <a:rPr lang="ru-RU" b="1" dirty="0" err="1">
                <a:solidFill>
                  <a:schemeClr val="tx1"/>
                </a:solidFill>
                <a:latin typeface="Sylfaen" panose="010A0502050306030303" pitchFamily="18" charset="0"/>
                <a:ea typeface="Calibri" panose="020F0502020204030204" pitchFamily="34" charset="0"/>
                <a:cs typeface="Times New Roman" panose="02020603050405020304" pitchFamily="18" charset="0"/>
              </a:rPr>
              <a:t>შედეგების</a:t>
            </a:r>
            <a:r>
              <a:rPr lang="ru-RU" b="1" dirty="0">
                <a:solidFill>
                  <a:schemeClr val="tx1"/>
                </a:solidFill>
                <a:latin typeface="Sylfaen" panose="010A0502050306030303" pitchFamily="18" charset="0"/>
                <a:ea typeface="Calibri" panose="020F0502020204030204" pitchFamily="34" charset="0"/>
                <a:cs typeface="Times New Roman" panose="02020603050405020304" pitchFamily="18" charset="0"/>
              </a:rPr>
              <a:t> </a:t>
            </a:r>
            <a:r>
              <a:rPr lang="ru-RU" b="1" dirty="0" err="1">
                <a:solidFill>
                  <a:schemeClr val="tx1"/>
                </a:solidFill>
                <a:latin typeface="Sylfaen" panose="010A0502050306030303" pitchFamily="18" charset="0"/>
                <a:ea typeface="Calibri" panose="020F0502020204030204" pitchFamily="34" charset="0"/>
                <a:cs typeface="Times New Roman" panose="02020603050405020304" pitchFamily="18" charset="0"/>
              </a:rPr>
              <a:t>ანალიზის</a:t>
            </a:r>
            <a:r>
              <a:rPr lang="ru-RU" b="1" dirty="0">
                <a:solidFill>
                  <a:schemeClr val="tx1"/>
                </a:solidFill>
                <a:latin typeface="Sylfaen" panose="010A0502050306030303" pitchFamily="18" charset="0"/>
                <a:ea typeface="Calibri" panose="020F0502020204030204" pitchFamily="34" charset="0"/>
                <a:cs typeface="Times New Roman" panose="02020603050405020304" pitchFamily="18" charset="0"/>
              </a:rPr>
              <a:t> </a:t>
            </a:r>
            <a:r>
              <a:rPr lang="ru-RU" b="1" dirty="0" err="1">
                <a:solidFill>
                  <a:schemeClr val="tx1"/>
                </a:solidFill>
                <a:latin typeface="Sylfaen" panose="010A0502050306030303" pitchFamily="18" charset="0"/>
                <a:ea typeface="Calibri" panose="020F0502020204030204" pitchFamily="34" charset="0"/>
                <a:cs typeface="Times New Roman" panose="02020603050405020304" pitchFamily="18" charset="0"/>
              </a:rPr>
              <a:t>საფუძველზე</a:t>
            </a:r>
            <a:r>
              <a:rPr lang="ru-RU" b="1" dirty="0">
                <a:solidFill>
                  <a:schemeClr val="tx1"/>
                </a:solidFill>
                <a:latin typeface="Sylfaen" panose="010A0502050306030303" pitchFamily="18" charset="0"/>
                <a:ea typeface="Calibri" panose="020F0502020204030204" pitchFamily="34" charset="0"/>
                <a:cs typeface="Times New Roman" panose="02020603050405020304" pitchFamily="18" charset="0"/>
              </a:rPr>
              <a:t>.</a:t>
            </a:r>
            <a:r>
              <a:rPr lang="ka-GE" b="1" dirty="0">
                <a:solidFill>
                  <a:schemeClr val="tx1"/>
                </a:solidFill>
                <a:ea typeface="Calibri" panose="020F0502020204030204" pitchFamily="34" charset="0"/>
                <a:cs typeface="Times New Roman" panose="02020603050405020304" pitchFamily="18" charset="0"/>
              </a:rPr>
              <a:t>  </a:t>
            </a:r>
            <a:r>
              <a:rPr lang="ru-RU" b="1" dirty="0">
                <a:solidFill>
                  <a:schemeClr val="tx1"/>
                </a:solidFill>
                <a:latin typeface="Sylfaen" panose="010A0502050306030303" pitchFamily="18" charset="0"/>
                <a:ea typeface="Calibri" panose="020F0502020204030204" pitchFamily="34" charset="0"/>
                <a:cs typeface="Times New Roman" panose="02020603050405020304" pitchFamily="18" charset="0"/>
              </a:rPr>
              <a:t> </a:t>
            </a:r>
            <a:br>
              <a:rPr lang="ru-RU" b="1" dirty="0">
                <a:solidFill>
                  <a:schemeClr val="tx1"/>
                </a:solidFill>
                <a:latin typeface="Sylfaen" panose="010A0502050306030303" pitchFamily="18" charset="0"/>
                <a:ea typeface="Calibri" panose="020F0502020204030204" pitchFamily="34" charset="0"/>
                <a:cs typeface="Times New Roman" panose="02020603050405020304" pitchFamily="18" charset="0"/>
              </a:rPr>
            </a:br>
            <a:r>
              <a:rPr lang="ka-GE" b="1" dirty="0">
                <a:solidFill>
                  <a:schemeClr val="tx1"/>
                </a:solidFill>
                <a:ea typeface="Calibri" panose="020F0502020204030204" pitchFamily="34" charset="0"/>
                <a:cs typeface="Times New Roman" panose="02020603050405020304" pitchFamily="18" charset="0"/>
              </a:rPr>
              <a:t>      მასში მოცემულია ინფორმაცია კომიტეტის კანონშემოქმედებითი და საზედამხედველო  საქმიანობის შესახებ,  შეჯამებულია საანგარიშო პერიოდის განმავლობაში კომიტეტის მთავარი მიღწევები და გამოწვევები, სამოქმედო გეგმის მონიტორინგის შედეგები, ასახულია საზოგადოებასთან ეფექტიანი კომუნიკაციისა  და ანგარიშვალდებულების კუთხით  განხორციელებული </a:t>
            </a:r>
            <a:r>
              <a:rPr lang="ka-GE" b="1" dirty="0" smtClean="0">
                <a:solidFill>
                  <a:schemeClr val="tx1"/>
                </a:solidFill>
                <a:ea typeface="Calibri" panose="020F0502020204030204" pitchFamily="34" charset="0"/>
                <a:cs typeface="Times New Roman" panose="02020603050405020304" pitchFamily="18" charset="0"/>
              </a:rPr>
              <a:t>აქტივობები.</a:t>
            </a:r>
            <a:endParaRPr lang="en-GB" dirty="0">
              <a:solidFill>
                <a:schemeClr val="tx1"/>
              </a:solidFill>
            </a:endParaRPr>
          </a:p>
        </p:txBody>
      </p:sp>
    </p:spTree>
    <p:extLst>
      <p:ext uri="{BB962C8B-B14F-4D97-AF65-F5344CB8AC3E}">
        <p14:creationId xmlns:p14="http://schemas.microsoft.com/office/powerpoint/2010/main" val="36823051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77860">
              <a:srgbClr val="1D77A6"/>
            </a:gs>
            <a:gs pos="51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FBC1A33-8963-A29B-C2BA-90B573EA012D}"/>
              </a:ext>
            </a:extLst>
          </p:cNvPr>
          <p:cNvSpPr>
            <a:spLocks noGrp="1"/>
          </p:cNvSpPr>
          <p:nvPr>
            <p:ph type="title"/>
          </p:nvPr>
        </p:nvSpPr>
        <p:spPr>
          <a:xfrm>
            <a:off x="1177637" y="1039091"/>
            <a:ext cx="10113819" cy="942109"/>
          </a:xfrm>
        </p:spPr>
        <p:txBody>
          <a:bodyPr>
            <a:normAutofit fontScale="90000"/>
          </a:bodyPr>
          <a:lstStyle/>
          <a:p>
            <a:pPr algn="ctr"/>
            <a:r>
              <a:rPr lang="ru-RU" b="1" dirty="0">
                <a:ea typeface="+mj-lt"/>
                <a:cs typeface="+mj-lt"/>
              </a:rPr>
              <a:t/>
            </a:r>
            <a:br>
              <a:rPr lang="ru-RU" b="1" dirty="0">
                <a:ea typeface="+mj-lt"/>
                <a:cs typeface="+mj-lt"/>
              </a:rPr>
            </a:br>
            <a:r>
              <a:rPr lang="ru-RU" b="1" dirty="0">
                <a:solidFill>
                  <a:schemeClr val="bg1"/>
                </a:solidFill>
                <a:ea typeface="+mj-lt"/>
                <a:cs typeface="+mj-lt"/>
              </a:rPr>
              <a:t> </a:t>
            </a:r>
            <a:r>
              <a:rPr lang="ru-RU" b="1" dirty="0" err="1">
                <a:solidFill>
                  <a:schemeClr val="tx1"/>
                </a:solidFill>
                <a:ea typeface="+mj-lt"/>
                <a:cs typeface="+mj-lt"/>
              </a:rPr>
              <a:t>კომიტეტის</a:t>
            </a:r>
            <a:r>
              <a:rPr lang="ru-RU" b="1" dirty="0">
                <a:solidFill>
                  <a:schemeClr val="tx1"/>
                </a:solidFill>
                <a:ea typeface="+mj-lt"/>
                <a:cs typeface="+mj-lt"/>
              </a:rPr>
              <a:t> </a:t>
            </a:r>
            <a:r>
              <a:rPr lang="ru-RU" b="1" dirty="0" err="1">
                <a:solidFill>
                  <a:schemeClr val="tx1"/>
                </a:solidFill>
                <a:ea typeface="+mj-lt"/>
                <a:cs typeface="+mj-lt"/>
              </a:rPr>
              <a:t>საქმიანობის</a:t>
            </a:r>
            <a:r>
              <a:rPr lang="ru-RU" b="1" dirty="0">
                <a:solidFill>
                  <a:schemeClr val="tx1"/>
                </a:solidFill>
                <a:ea typeface="+mj-lt"/>
                <a:cs typeface="+mj-lt"/>
              </a:rPr>
              <a:t> </a:t>
            </a:r>
            <a:r>
              <a:rPr lang="ru-RU" b="1" dirty="0" err="1">
                <a:solidFill>
                  <a:schemeClr val="tx1"/>
                </a:solidFill>
                <a:ea typeface="+mj-lt"/>
                <a:cs typeface="+mj-lt"/>
              </a:rPr>
              <a:t>ძირითადი</a:t>
            </a:r>
            <a:r>
              <a:rPr lang="ru-RU" b="1" dirty="0">
                <a:solidFill>
                  <a:schemeClr val="tx1"/>
                </a:solidFill>
                <a:ea typeface="+mj-lt"/>
                <a:cs typeface="+mj-lt"/>
              </a:rPr>
              <a:t> </a:t>
            </a:r>
            <a:r>
              <a:rPr lang="ru-RU" b="1" dirty="0" err="1">
                <a:solidFill>
                  <a:schemeClr val="tx1"/>
                </a:solidFill>
                <a:ea typeface="+mj-lt"/>
                <a:cs typeface="+mj-lt"/>
              </a:rPr>
              <a:t>მიმართულებები</a:t>
            </a:r>
            <a:endParaRPr lang="ru-RU" b="1" dirty="0" err="1">
              <a:solidFill>
                <a:schemeClr val="tx1"/>
              </a:solidFill>
              <a:ea typeface="Calibri Light"/>
              <a:cs typeface="Calibri Light"/>
            </a:endParaRPr>
          </a:p>
          <a:p>
            <a:endParaRPr lang="ru-RU" dirty="0">
              <a:solidFill>
                <a:schemeClr val="bg1"/>
              </a:solidFill>
              <a:ea typeface="Calibri Light"/>
              <a:cs typeface="Calibri Light"/>
            </a:endParaRPr>
          </a:p>
        </p:txBody>
      </p:sp>
      <p:graphicFrame>
        <p:nvGraphicFramePr>
          <p:cNvPr id="9" name="Объект 2">
            <a:extLst>
              <a:ext uri="{FF2B5EF4-FFF2-40B4-BE49-F238E27FC236}">
                <a16:creationId xmlns:a16="http://schemas.microsoft.com/office/drawing/2014/main" id="{4E5DD618-ED5C-CD72-E81B-DAB0C1D7489B}"/>
              </a:ext>
            </a:extLst>
          </p:cNvPr>
          <p:cNvGraphicFramePr>
            <a:graphicFrameLocks noGrp="1"/>
          </p:cNvGraphicFramePr>
          <p:nvPr>
            <p:ph idx="1"/>
            <p:extLst>
              <p:ext uri="{D42A27DB-BD31-4B8C-83A1-F6EECF244321}">
                <p14:modId xmlns:p14="http://schemas.microsoft.com/office/powerpoint/2010/main" val="2017721388"/>
              </p:ext>
            </p:extLst>
          </p:nvPr>
        </p:nvGraphicFramePr>
        <p:xfrm>
          <a:off x="872836" y="1981199"/>
          <a:ext cx="10594915" cy="3721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114761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63000">
              <a:schemeClr val="accent3">
                <a:lumMod val="40000"/>
                <a:lumOff val="60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77079" y="1338470"/>
            <a:ext cx="5155096" cy="2478157"/>
          </a:xfrm>
        </p:spPr>
        <p:txBody>
          <a:bodyPr>
            <a:normAutofit fontScale="90000"/>
          </a:bodyPr>
          <a:lstStyle/>
          <a:p>
            <a:pPr algn="ctr">
              <a:lnSpc>
                <a:spcPct val="150000"/>
              </a:lnSpc>
            </a:pPr>
            <a:r>
              <a:rPr lang="ka-GE" dirty="0"/>
              <a:t/>
            </a:r>
            <a:br>
              <a:rPr lang="ka-GE" dirty="0"/>
            </a:br>
            <a:r>
              <a:rPr lang="en-US" dirty="0">
                <a:solidFill>
                  <a:schemeClr val="tx1"/>
                </a:solidFill>
              </a:rPr>
              <a:t> </a:t>
            </a:r>
            <a:r>
              <a:rPr lang="ka-GE" dirty="0" smtClean="0">
                <a:solidFill>
                  <a:schemeClr val="tx1"/>
                </a:solidFill>
              </a:rPr>
              <a:t/>
            </a:r>
            <a:br>
              <a:rPr lang="ka-GE" dirty="0" smtClean="0">
                <a:solidFill>
                  <a:schemeClr val="tx1"/>
                </a:solidFill>
              </a:rPr>
            </a:br>
            <a:r>
              <a:rPr lang="ka-GE" sz="2000" b="1" dirty="0" smtClean="0">
                <a:solidFill>
                  <a:schemeClr val="tx1"/>
                </a:solidFill>
              </a:rPr>
              <a:t>საანგარიშო </a:t>
            </a:r>
            <a:r>
              <a:rPr lang="ka-GE" sz="2000" b="1" dirty="0">
                <a:solidFill>
                  <a:schemeClr val="tx1"/>
                </a:solidFill>
              </a:rPr>
              <a:t>პერიოდში, სამოქმედო გეგმის თანახმად 4 სტარტეგიული მიზნის მისაღწევად განსაზღვრული იყო 34 აქტივობა. აქედან სტატუსების ასე გადანაწილდა:</a:t>
            </a:r>
            <a:br>
              <a:rPr lang="ka-GE" sz="2000" b="1" dirty="0">
                <a:solidFill>
                  <a:schemeClr val="tx1"/>
                </a:solidFill>
              </a:rPr>
            </a:br>
            <a:r>
              <a:rPr lang="ka-GE" sz="2000" b="1" dirty="0">
                <a:solidFill>
                  <a:schemeClr val="tx1"/>
                </a:solidFill>
              </a:rPr>
              <a:t>განხორციელდა - 33 აქტივობა;</a:t>
            </a:r>
            <a:br>
              <a:rPr lang="ka-GE" sz="2000" b="1" dirty="0">
                <a:solidFill>
                  <a:schemeClr val="tx1"/>
                </a:solidFill>
              </a:rPr>
            </a:br>
            <a:r>
              <a:rPr lang="ka-GE" sz="2000" b="1" dirty="0">
                <a:solidFill>
                  <a:schemeClr val="tx1"/>
                </a:solidFill>
              </a:rPr>
              <a:t>შესრულების პროცესშია -1 აქტივობა.</a:t>
            </a:r>
            <a:endParaRPr lang="ru-RU" sz="2000" b="1" dirty="0">
              <a:solidFill>
                <a:schemeClr val="tx1"/>
              </a:solidFill>
            </a:endParaRPr>
          </a:p>
        </p:txBody>
      </p:sp>
      <p:graphicFrame>
        <p:nvGraphicFramePr>
          <p:cNvPr id="6" name="Объект 5"/>
          <p:cNvGraphicFramePr>
            <a:graphicFrameLocks noGrp="1"/>
          </p:cNvGraphicFramePr>
          <p:nvPr>
            <p:ph idx="4294967295"/>
            <p:extLst>
              <p:ext uri="{D42A27DB-BD31-4B8C-83A1-F6EECF244321}">
                <p14:modId xmlns:p14="http://schemas.microsoft.com/office/powerpoint/2010/main" val="274258078"/>
              </p:ext>
            </p:extLst>
          </p:nvPr>
        </p:nvGraphicFramePr>
        <p:xfrm>
          <a:off x="6807201" y="2171701"/>
          <a:ext cx="3924299" cy="3381375"/>
        </p:xfrm>
        <a:graphic>
          <a:graphicData uri="http://schemas.openxmlformats.org/drawingml/2006/chart">
            <c:chart xmlns:c="http://schemas.openxmlformats.org/drawingml/2006/chart" xmlns:r="http://schemas.openxmlformats.org/officeDocument/2006/relationships" r:id="rId2"/>
          </a:graphicData>
        </a:graphic>
      </p:graphicFrame>
      <p:sp>
        <p:nvSpPr>
          <p:cNvPr id="3" name="Прямоугольник 2">
            <a:extLst>
              <a:ext uri="{FF2B5EF4-FFF2-40B4-BE49-F238E27FC236}">
                <a16:creationId xmlns:a16="http://schemas.microsoft.com/office/drawing/2014/main" id="{3833186E-F2AF-425F-B89B-03CC5ABD5871}"/>
              </a:ext>
            </a:extLst>
          </p:cNvPr>
          <p:cNvSpPr/>
          <p:nvPr/>
        </p:nvSpPr>
        <p:spPr>
          <a:xfrm>
            <a:off x="3185065" y="212413"/>
            <a:ext cx="6559827" cy="1384995"/>
          </a:xfrm>
          <a:prstGeom prst="rect">
            <a:avLst/>
          </a:prstGeom>
          <a:noFill/>
          <a:effectLst>
            <a:outerShdw blurRad="50800" dist="38100" dir="13500000" algn="br" rotWithShape="0">
              <a:prstClr val="black">
                <a:alpha val="40000"/>
              </a:prstClr>
            </a:outerShdw>
          </a:effectLst>
        </p:spPr>
        <p:txBody>
          <a:bodyPr wrap="square">
            <a:spAutoFit/>
          </a:bodyPr>
          <a:lstStyle/>
          <a:p>
            <a:endParaRPr lang="ka-GE" sz="2800" b="1" dirty="0"/>
          </a:p>
          <a:p>
            <a:endParaRPr lang="ka-GE" sz="2800" b="1" dirty="0"/>
          </a:p>
          <a:p>
            <a:r>
              <a:rPr lang="ka-GE" sz="2800" b="1" dirty="0"/>
              <a:t>სამოქმედო გეგმის შესრულების დონე</a:t>
            </a:r>
            <a:endParaRPr lang="ru-RU" sz="2800" b="1" dirty="0"/>
          </a:p>
        </p:txBody>
      </p:sp>
      <p:sp>
        <p:nvSpPr>
          <p:cNvPr id="5" name="Фигура, имеющая форму буквы L 4"/>
          <p:cNvSpPr/>
          <p:nvPr/>
        </p:nvSpPr>
        <p:spPr>
          <a:xfrm>
            <a:off x="477079" y="4638675"/>
            <a:ext cx="914400" cy="914400"/>
          </a:xfrm>
          <a:prstGeom prst="corner">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Фигура, имеющая форму буквы L 6"/>
          <p:cNvSpPr/>
          <p:nvPr/>
        </p:nvSpPr>
        <p:spPr>
          <a:xfrm rot="10800000">
            <a:off x="5305288" y="1792617"/>
            <a:ext cx="914400" cy="914400"/>
          </a:xfrm>
          <a:prstGeom prst="corner">
            <a:avLst/>
          </a:prstGeom>
          <a:solidFill>
            <a:schemeClr val="accent2"/>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592561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520CFDF-8334-C9D6-014A-3B4F0E58887C}"/>
              </a:ext>
            </a:extLst>
          </p:cNvPr>
          <p:cNvSpPr>
            <a:spLocks noGrp="1"/>
          </p:cNvSpPr>
          <p:nvPr>
            <p:ph type="title"/>
          </p:nvPr>
        </p:nvSpPr>
        <p:spPr>
          <a:xfrm>
            <a:off x="2299854" y="1"/>
            <a:ext cx="7259783" cy="1676400"/>
          </a:xfrm>
        </p:spPr>
        <p:txBody>
          <a:bodyPr>
            <a:normAutofit/>
          </a:bodyPr>
          <a:lstStyle/>
          <a:p>
            <a:r>
              <a:rPr lang="ka-GE" sz="3200" dirty="0">
                <a:solidFill>
                  <a:schemeClr val="tx1"/>
                </a:solidFill>
              </a:rPr>
              <a:t/>
            </a:r>
            <a:br>
              <a:rPr lang="ka-GE" sz="3200" dirty="0">
                <a:solidFill>
                  <a:schemeClr val="tx1"/>
                </a:solidFill>
              </a:rPr>
            </a:br>
            <a:r>
              <a:rPr lang="ka-GE" sz="3200" dirty="0">
                <a:solidFill>
                  <a:schemeClr val="tx1"/>
                </a:solidFill>
              </a:rPr>
              <a:t/>
            </a:r>
            <a:br>
              <a:rPr lang="ka-GE" sz="3200" dirty="0">
                <a:solidFill>
                  <a:schemeClr val="tx1"/>
                </a:solidFill>
              </a:rPr>
            </a:br>
            <a:r>
              <a:rPr lang="ka-GE" sz="3200" dirty="0" smtClean="0">
                <a:solidFill>
                  <a:schemeClr val="tx1"/>
                </a:solidFill>
              </a:rPr>
              <a:t>     </a:t>
            </a:r>
            <a:r>
              <a:rPr lang="ka-GE" sz="3200" b="1" i="1" dirty="0" smtClean="0">
                <a:solidFill>
                  <a:schemeClr val="tx1"/>
                </a:solidFill>
              </a:rPr>
              <a:t>საანგარიშო </a:t>
            </a:r>
            <a:r>
              <a:rPr lang="ka-GE" sz="3200" b="1" i="1" dirty="0">
                <a:solidFill>
                  <a:schemeClr val="tx1"/>
                </a:solidFill>
              </a:rPr>
              <a:t>პერიოდში </a:t>
            </a:r>
            <a:r>
              <a:rPr lang="ka-GE" sz="3200" b="1" i="1" dirty="0" smtClean="0">
                <a:solidFill>
                  <a:schemeClr val="tx1"/>
                </a:solidFill>
              </a:rPr>
              <a:t>კომიტეტმა</a:t>
            </a:r>
            <a:endParaRPr lang="ru-RU" sz="3200" b="1" i="1" dirty="0">
              <a:solidFill>
                <a:schemeClr val="tx1"/>
              </a:solidFill>
            </a:endParaRPr>
          </a:p>
        </p:txBody>
      </p:sp>
      <p:graphicFrame>
        <p:nvGraphicFramePr>
          <p:cNvPr id="6" name="Объект 5"/>
          <p:cNvGraphicFramePr>
            <a:graphicFrameLocks noGrp="1"/>
          </p:cNvGraphicFramePr>
          <p:nvPr>
            <p:ph idx="1"/>
            <p:extLst>
              <p:ext uri="{D42A27DB-BD31-4B8C-83A1-F6EECF244321}">
                <p14:modId xmlns:p14="http://schemas.microsoft.com/office/powerpoint/2010/main" val="1972883220"/>
              </p:ext>
            </p:extLst>
          </p:nvPr>
        </p:nvGraphicFramePr>
        <p:xfrm>
          <a:off x="414603" y="1676401"/>
          <a:ext cx="11030284" cy="49063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380409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84000">
              <a:schemeClr val="accent3">
                <a:lumMod val="60000"/>
                <a:lumOff val="40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4213" y="0"/>
            <a:ext cx="10953607" cy="2008909"/>
          </a:xfrm>
          <a:blipFill>
            <a:blip r:embed="rId2"/>
            <a:tile tx="0" ty="0" sx="100000" sy="100000" flip="none" algn="tl"/>
          </a:blipFill>
        </p:spPr>
        <p:txBody>
          <a:bodyPr>
            <a:normAutofit fontScale="90000"/>
          </a:bodyPr>
          <a:lstStyle/>
          <a:p>
            <a:pPr algn="ctr"/>
            <a:r>
              <a:rPr lang="ka-GE" b="1" dirty="0">
                <a:solidFill>
                  <a:schemeClr val="tx1"/>
                </a:solidFill>
              </a:rPr>
              <a:t>სტრატეგიული </a:t>
            </a:r>
            <a:r>
              <a:rPr lang="en-US" b="1" dirty="0">
                <a:solidFill>
                  <a:schemeClr val="tx1"/>
                </a:solidFill>
              </a:rPr>
              <a:t> </a:t>
            </a:r>
            <a:r>
              <a:rPr lang="ka-GE" b="1" dirty="0">
                <a:solidFill>
                  <a:schemeClr val="tx1"/>
                </a:solidFill>
              </a:rPr>
              <a:t>მიზანი</a:t>
            </a:r>
            <a:r>
              <a:rPr lang="en-US" b="1" dirty="0">
                <a:solidFill>
                  <a:schemeClr val="tx1"/>
                </a:solidFill>
              </a:rPr>
              <a:t> I </a:t>
            </a:r>
            <a:r>
              <a:rPr lang="ka-GE" b="1" dirty="0">
                <a:solidFill>
                  <a:schemeClr val="tx1"/>
                </a:solidFill>
              </a:rPr>
              <a:t>:</a:t>
            </a:r>
            <a:br>
              <a:rPr lang="ka-GE" b="1" dirty="0">
                <a:solidFill>
                  <a:schemeClr val="tx1"/>
                </a:solidFill>
              </a:rPr>
            </a:br>
            <a:r>
              <a:rPr lang="ka-GE" b="1" dirty="0">
                <a:solidFill>
                  <a:schemeClr val="tx1"/>
                </a:solidFill>
              </a:rPr>
              <a:t>კანონშემოქმედებითი საქმიანობის გაუმჯობესება</a:t>
            </a:r>
            <a:endParaRPr lang="ru-RU" b="1" dirty="0">
              <a:solidFill>
                <a:schemeClr val="tx1"/>
              </a:solidFill>
            </a:endParaRPr>
          </a:p>
        </p:txBody>
      </p:sp>
      <p:sp>
        <p:nvSpPr>
          <p:cNvPr id="3" name="Объект 2"/>
          <p:cNvSpPr>
            <a:spLocks noGrp="1"/>
          </p:cNvSpPr>
          <p:nvPr>
            <p:ph idx="1"/>
          </p:nvPr>
        </p:nvSpPr>
        <p:spPr>
          <a:xfrm>
            <a:off x="997526" y="1911929"/>
            <a:ext cx="10238511" cy="4682836"/>
          </a:xfrm>
          <a:blipFill>
            <a:blip r:embed="rId2"/>
            <a:tile tx="0" ty="0" sx="100000" sy="100000" flip="none" algn="tl"/>
          </a:blipFill>
        </p:spPr>
        <p:txBody>
          <a:bodyPr>
            <a:normAutofit/>
          </a:bodyPr>
          <a:lstStyle/>
          <a:p>
            <a:pPr algn="just"/>
            <a:r>
              <a:rPr lang="ka-GE" dirty="0"/>
              <a:t>კომიტეტს პრიორიტეტულად მიაჩნია კომიტეტისა და მისი წევრების კანონშემოქმედებითი საქმიანობა, </a:t>
            </a:r>
            <a:r>
              <a:rPr lang="ka-GE" dirty="0" smtClean="0"/>
              <a:t>რაც ერთის </a:t>
            </a:r>
            <a:r>
              <a:rPr lang="ka-GE" dirty="0"/>
              <a:t>მხრივ, ხელს შეუწყობს გამართული საკანონმდებლო ბაზის ჩამოყალიბებას, ხოლო, მეორე მხრივ, დაეხმარება აღმასრულებელ ხელისუფლებას დასახული პრიორიტეტების ეფექტიანად შესრულებაში.</a:t>
            </a:r>
            <a:endParaRPr lang="ru-RU" dirty="0"/>
          </a:p>
          <a:p>
            <a:pPr algn="just"/>
            <a:r>
              <a:rPr lang="ka-GE" dirty="0"/>
              <a:t> კომიტეტის მიერ განხორციელებული კანონშემოქმედებითი </a:t>
            </a:r>
            <a:r>
              <a:rPr lang="ka-GE" dirty="0" smtClean="0"/>
              <a:t>საქმიანობა  </a:t>
            </a:r>
            <a:r>
              <a:rPr lang="ka-GE" dirty="0"/>
              <a:t>მიმართულია საბიუჯეტო პროცესის მარეგულირებელი კანონმდებლობის დახვეწის, გამარტივების, სრულყოფის და პრაქტიკული საჭიროებიდან გამომდინარე სხვა საკანონმდებლო აქტებთან შესაბამისობაში მოყვანისა და საკანონმდებლო ხარვეზების გამოსწორებისკენ. </a:t>
            </a:r>
            <a:endParaRPr lang="ru-RU" dirty="0"/>
          </a:p>
        </p:txBody>
      </p:sp>
    </p:spTree>
    <p:extLst>
      <p:ext uri="{BB962C8B-B14F-4D97-AF65-F5344CB8AC3E}">
        <p14:creationId xmlns:p14="http://schemas.microsoft.com/office/powerpoint/2010/main" val="9454704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1C59F00-9686-4C29-B31E-D62659881540}"/>
              </a:ext>
            </a:extLst>
          </p:cNvPr>
          <p:cNvSpPr>
            <a:spLocks noGrp="1"/>
          </p:cNvSpPr>
          <p:nvPr>
            <p:ph type="title"/>
          </p:nvPr>
        </p:nvSpPr>
        <p:spPr>
          <a:xfrm>
            <a:off x="1367407" y="858983"/>
            <a:ext cx="9425285" cy="55419"/>
          </a:xfrm>
        </p:spPr>
        <p:txBody>
          <a:bodyPr>
            <a:normAutofit fontScale="90000"/>
          </a:bodyPr>
          <a:lstStyle/>
          <a:p>
            <a:pPr algn="ctr"/>
            <a:r>
              <a:rPr lang="ka-GE" dirty="0">
                <a:solidFill>
                  <a:schemeClr val="bg1"/>
                </a:solidFill>
              </a:rPr>
              <a:t>      </a:t>
            </a:r>
            <a:r>
              <a:rPr lang="ka-GE" dirty="0">
                <a:solidFill>
                  <a:schemeClr val="tx1"/>
                </a:solidFill>
              </a:rPr>
              <a:t/>
            </a:r>
            <a:br>
              <a:rPr lang="ka-GE" dirty="0">
                <a:solidFill>
                  <a:schemeClr val="tx1"/>
                </a:solidFill>
              </a:rPr>
            </a:br>
            <a:r>
              <a:rPr lang="ka-GE" sz="2200" b="1" dirty="0">
                <a:solidFill>
                  <a:schemeClr val="tx1"/>
                </a:solidFill>
              </a:rPr>
              <a:t>კანონშემოქმედებითი კუთხით აღსანიშნავია შემდეგი </a:t>
            </a:r>
            <a:br>
              <a:rPr lang="ka-GE" sz="2200" b="1" dirty="0">
                <a:solidFill>
                  <a:schemeClr val="tx1"/>
                </a:solidFill>
              </a:rPr>
            </a:br>
            <a:r>
              <a:rPr lang="ka-GE" sz="2200" b="1" dirty="0">
                <a:solidFill>
                  <a:schemeClr val="tx1"/>
                </a:solidFill>
              </a:rPr>
              <a:t>ინიციატივები:</a:t>
            </a:r>
            <a:endParaRPr lang="ru-RU" sz="2200" b="1" dirty="0">
              <a:solidFill>
                <a:schemeClr val="tx1"/>
              </a:solidFill>
            </a:endParaRPr>
          </a:p>
        </p:txBody>
      </p:sp>
      <p:sp>
        <p:nvSpPr>
          <p:cNvPr id="4" name="Вертикальный свиток 3"/>
          <p:cNvSpPr/>
          <p:nvPr/>
        </p:nvSpPr>
        <p:spPr>
          <a:xfrm>
            <a:off x="337339" y="1569443"/>
            <a:ext cx="11485419" cy="5028491"/>
          </a:xfrm>
          <a:prstGeom prst="verticalScroll">
            <a:avLst/>
          </a:prstGeom>
          <a:solidFill>
            <a:schemeClr val="accent6">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ka-GE" sz="1600" b="1" i="1" dirty="0">
                <a:solidFill>
                  <a:schemeClr val="tx1"/>
                </a:solidFill>
              </a:rPr>
              <a:t>აჭარის ავტონომიური რესპუბლიკის  უმაღლესი საბჭოს დადგენილება „აჭარის ავტონომიური რესპუბლიკის საბიუჯეტო პროცესისა და უფლებამოსილების შესახებ“  აჭარის ავტონომიური რესპუბლიკის კანონის პროექტის თაობაზე. (მიღებულია: N76-II ს </a:t>
            </a:r>
            <a:r>
              <a:rPr lang="ka-GE" sz="1600" b="1" i="1" dirty="0">
                <a:solidFill>
                  <a:schemeClr val="tx2"/>
                </a:solidFill>
              </a:rPr>
              <a:t>29.05.2023წ)</a:t>
            </a:r>
            <a:r>
              <a:rPr lang="ka-GE" sz="1600" b="1" i="1" u="sng" dirty="0">
                <a:solidFill>
                  <a:schemeClr val="tx2"/>
                </a:solidFill>
                <a:hlinkClick r:id="rId3"/>
              </a:rPr>
              <a:t>https://www.sca.ge/geo/list/show/3639-76-IIs-acharis-avtonomiuri-respublikis-umaghlesi-sabchos-dadgenileba-acharis-avtonomiuri-respublikis-sabiudjeto-protsesisa-da-uflebamosilebata-shesakheb-acharis-avtonomiuri-respublikis-kanonis-proeqtis-taobaze</a:t>
            </a:r>
            <a:endParaRPr lang="en-GB" sz="1600" dirty="0">
              <a:solidFill>
                <a:schemeClr val="tx2"/>
              </a:solidFill>
            </a:endParaRPr>
          </a:p>
          <a:p>
            <a:r>
              <a:rPr lang="ka-GE" sz="1600" dirty="0">
                <a:solidFill>
                  <a:schemeClr val="tx2"/>
                </a:solidFill>
              </a:rPr>
              <a:t> </a:t>
            </a:r>
            <a:endParaRPr lang="en-GB" sz="1600" dirty="0">
              <a:solidFill>
                <a:schemeClr val="tx2"/>
              </a:solidFill>
            </a:endParaRPr>
          </a:p>
          <a:p>
            <a:pPr lvl="0"/>
            <a:r>
              <a:rPr lang="ka-GE" sz="1600" b="1" i="1" dirty="0">
                <a:solidFill>
                  <a:schemeClr val="tx1"/>
                </a:solidFill>
              </a:rPr>
              <a:t>აჭარის ავტონომიური რესპუბლიკის საბიუჯეტო პროცესისა და უფლებამოსილების შესახებ“  აჭარის ავტონომიური რესპუბლიკის კანონი (მიღებულია: N78-IIს 12.06.2023წ) </a:t>
            </a:r>
            <a:r>
              <a:rPr lang="ka-GE" sz="1600" u="sng" dirty="0">
                <a:solidFill>
                  <a:schemeClr val="tx1"/>
                </a:solidFill>
                <a:hlinkClick r:id="rId4"/>
              </a:rPr>
              <a:t>https://www.matsne.gov.ge/document/view/5828443?publication=0</a:t>
            </a:r>
            <a:r>
              <a:rPr lang="ka-GE" sz="1600" dirty="0">
                <a:solidFill>
                  <a:schemeClr val="tx1"/>
                </a:solidFill>
              </a:rPr>
              <a:t> </a:t>
            </a:r>
            <a:endParaRPr lang="en-GB" sz="1600" dirty="0">
              <a:solidFill>
                <a:schemeClr val="tx1"/>
              </a:solidFill>
            </a:endParaRPr>
          </a:p>
          <a:p>
            <a:r>
              <a:rPr lang="ka-GE" sz="1600" dirty="0">
                <a:solidFill>
                  <a:schemeClr val="tx1"/>
                </a:solidFill>
              </a:rPr>
              <a:t> </a:t>
            </a:r>
            <a:endParaRPr lang="en-GB" sz="1600" dirty="0">
              <a:solidFill>
                <a:schemeClr val="tx1"/>
              </a:solidFill>
            </a:endParaRPr>
          </a:p>
          <a:p>
            <a:pPr lvl="0"/>
            <a:r>
              <a:rPr lang="ka-GE" sz="1600" b="1" i="1" dirty="0">
                <a:solidFill>
                  <a:schemeClr val="tx1"/>
                </a:solidFill>
              </a:rPr>
              <a:t>აჭარის ავტონომიური რესპუბლიკის უმაღლესი საბჭოს დადგენილება "აჭარის ავტონომიური რესპუბლიკის უმაღლესი საბჭოს 2024 წლის ბიუჯეტის პროექტის  დამტკიცების შესახებ" (მიღებულია  N77 12.06.2023წ) </a:t>
            </a:r>
            <a:r>
              <a:rPr lang="ka-GE" sz="1600" b="1" i="1" u="sng" dirty="0">
                <a:solidFill>
                  <a:schemeClr val="tx1"/>
                </a:solidFill>
                <a:hlinkClick r:id="rId5"/>
              </a:rPr>
              <a:t>https://www.sca.ge/geo/list/show/3676-77-IIs-acharis-avtonomiuri-respublikis-umaghlesi-sabchos-dadgenileba-acharis-avtonomiuri-respublikis-umaghlesi-sabchos-2024-tslis-biudjetis-proeqtis-damtkitsebis-shesakheb</a:t>
            </a:r>
            <a:endParaRPr lang="en-GB" sz="1600" dirty="0">
              <a:solidFill>
                <a:schemeClr val="tx1"/>
              </a:solidFill>
            </a:endParaRPr>
          </a:p>
          <a:p>
            <a:r>
              <a:rPr lang="ka-GE" sz="1600" dirty="0">
                <a:solidFill>
                  <a:schemeClr val="tx1"/>
                </a:solidFill>
              </a:rPr>
              <a:t> </a:t>
            </a:r>
            <a:endParaRPr lang="en-GB" sz="1600" dirty="0">
              <a:solidFill>
                <a:schemeClr val="tx1"/>
              </a:solidFill>
            </a:endParaRPr>
          </a:p>
          <a:p>
            <a:r>
              <a:rPr lang="ka-GE" sz="1600" b="1" dirty="0">
                <a:solidFill>
                  <a:schemeClr val="tx1"/>
                </a:solidFill>
              </a:rPr>
              <a:t>„საქართველოს კონსტიტუციის 45-ე მუხლის შესაბამისად, საკანონმდებლო ინიციატივის წესით საქართველოს კანონის პროექტის „საქართველოს საბიუჯეტო კოდექსში ცვლილების შეტანის თაობაზე“ საქართველოს პარლამენტში წარდგენის შესახებ“ აჭარის ავტონომიური რესპუბლიკის დადგენილების პროექტი </a:t>
            </a:r>
            <a:endParaRPr lang="en-GB" sz="1600" dirty="0">
              <a:solidFill>
                <a:schemeClr val="tx1"/>
              </a:solidFill>
            </a:endParaRPr>
          </a:p>
        </p:txBody>
      </p:sp>
    </p:spTree>
    <p:extLst>
      <p:ext uri="{BB962C8B-B14F-4D97-AF65-F5344CB8AC3E}">
        <p14:creationId xmlns:p14="http://schemas.microsoft.com/office/powerpoint/2010/main" val="39326376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Натуральные материалы">
  <a:themeElements>
    <a:clrScheme name="Натуральные материалы">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Натуральные материалы">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Натуральные материалы">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3449</TotalTime>
  <Words>998</Words>
  <Application>Microsoft Office PowerPoint</Application>
  <PresentationFormat>Широкоэкранный</PresentationFormat>
  <Paragraphs>161</Paragraphs>
  <Slides>19</Slides>
  <Notes>1</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19</vt:i4>
      </vt:variant>
    </vt:vector>
  </HeadingPairs>
  <TitlesOfParts>
    <vt:vector size="27" baseType="lpstr">
      <vt:lpstr>Arial</vt:lpstr>
      <vt:lpstr>Bahnschrift SemiBold Condensed</vt:lpstr>
      <vt:lpstr>Calibri</vt:lpstr>
      <vt:lpstr>Calibri Light</vt:lpstr>
      <vt:lpstr>Garamond</vt:lpstr>
      <vt:lpstr>Sylfaen</vt:lpstr>
      <vt:lpstr>Times New Roman</vt:lpstr>
      <vt:lpstr>Натуральные материалы</vt:lpstr>
      <vt:lpstr>აჭარის ავტონომიური რესპუბლიკის უმაღლესი საბჭოს საფინანსო-საბიუჯეტო და ეკონომიკურ საკითხთა კომიტეტის საქმიანობის ა ნ გ ა რ ი შ ი (01.01.2023--31.12.2023 წ) </vt:lpstr>
      <vt:lpstr>კომიტეტის მისია და ხედვა</vt:lpstr>
      <vt:lpstr>კ ო მ ი ტ ე ტ ი ს   შ ე მ ა დ გ ე ნ ლ ო ბ ა</vt:lpstr>
      <vt:lpstr>  </vt:lpstr>
      <vt:lpstr>  კომიტეტის საქმიანობის ძირითადი მიმართულებები </vt:lpstr>
      <vt:lpstr>   საანგარიშო პერიოდში, სამოქმედო გეგმის თანახმად 4 სტარტეგიული მიზნის მისაღწევად განსაზღვრული იყო 34 აქტივობა. აქედან სტატუსების ასე გადანაწილდა: განხორციელდა - 33 აქტივობა; შესრულების პროცესშია -1 აქტივობა.</vt:lpstr>
      <vt:lpstr>       საანგარიშო პერიოდში კომიტეტმა</vt:lpstr>
      <vt:lpstr>სტრატეგიული  მიზანი I : კანონშემოქმედებითი საქმიანობის გაუმჯობესება</vt:lpstr>
      <vt:lpstr>       კანონშემოქმედებითი კუთხით აღსანიშნავია შემდეგი  ინიციატივები:</vt:lpstr>
      <vt:lpstr> როგორც წამყვანმა კომიტეტმა  უმაღლესი საბჭოს სხდომისათვის მოამზადა შემდეგი სამართლებრივი აქტები</vt:lpstr>
      <vt:lpstr> სტრატეგიული მიზანი II:   </vt:lpstr>
      <vt:lpstr>  საზედამხედველო/საკონტროლო საქმიანობა </vt:lpstr>
      <vt:lpstr>Презентация PowerPoint</vt:lpstr>
      <vt:lpstr>Презентация PowerPoint</vt:lpstr>
      <vt:lpstr>        სტრატეგიული მიზანი III: საზოგადოებასთან ეფექტიანი კომუნიკაცია და ანგარიშვალდებულების უზრუნველყოფა; </vt:lpstr>
      <vt:lpstr>Презентация PowerPoint</vt:lpstr>
      <vt:lpstr>Презентация PowerPoint</vt:lpstr>
      <vt:lpstr> სტატისტიკა</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sca ge</dc:creator>
  <cp:lastModifiedBy>sca ge</cp:lastModifiedBy>
  <cp:revision>285</cp:revision>
  <cp:lastPrinted>2024-02-26T07:38:33Z</cp:lastPrinted>
  <dcterms:created xsi:type="dcterms:W3CDTF">2023-02-06T11:26:49Z</dcterms:created>
  <dcterms:modified xsi:type="dcterms:W3CDTF">2024-03-13T08:29:24Z</dcterms:modified>
</cp:coreProperties>
</file>